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83" r:id="rId3"/>
    <p:sldId id="257" r:id="rId4"/>
    <p:sldId id="277" r:id="rId5"/>
    <p:sldId id="285" r:id="rId6"/>
    <p:sldId id="263" r:id="rId7"/>
    <p:sldId id="279" r:id="rId8"/>
    <p:sldId id="260" r:id="rId9"/>
    <p:sldId id="282" r:id="rId10"/>
    <p:sldId id="292" r:id="rId11"/>
    <p:sldId id="301" r:id="rId12"/>
    <p:sldId id="293" r:id="rId13"/>
    <p:sldId id="294" r:id="rId14"/>
    <p:sldId id="295" r:id="rId15"/>
    <p:sldId id="300" r:id="rId16"/>
    <p:sldId id="299" r:id="rId17"/>
    <p:sldId id="296" r:id="rId18"/>
    <p:sldId id="303" r:id="rId19"/>
    <p:sldId id="304" r:id="rId20"/>
    <p:sldId id="305" r:id="rId21"/>
    <p:sldId id="259" r:id="rId22"/>
    <p:sldId id="302" r:id="rId23"/>
    <p:sldId id="298" r:id="rId24"/>
    <p:sldId id="272" r:id="rId2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F1F1F"/>
    <a:srgbClr val="2F2F2F"/>
    <a:srgbClr val="98CBF2"/>
    <a:srgbClr val="D60000"/>
    <a:srgbClr val="657D9A"/>
    <a:srgbClr val="005EA0"/>
    <a:srgbClr val="0E36A6"/>
    <a:srgbClr val="3097E4"/>
    <a:srgbClr val="5094CB"/>
    <a:srgbClr val="BAE0EC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0" autoAdjust="0"/>
    <p:restoredTop sz="94660"/>
  </p:normalViewPr>
  <p:slideViewPr>
    <p:cSldViewPr snapToGrid="0" showGuides="1">
      <p:cViewPr varScale="1">
        <p:scale>
          <a:sx n="91" d="100"/>
          <a:sy n="91" d="100"/>
        </p:scale>
        <p:origin x="102" y="42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dirty="0">
                <a:latin typeface="한컴 말랑말랑 Bold" panose="020F0803000000000000" pitchFamily="50" charset="-127"/>
              </a:rPr>
              <a:t>판매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744753-7108-47B6-94C6-C4F87B9B74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7AB0856-EDC1-431C-8B6D-19C44ED444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17F4178-AFDA-46DF-943F-E91A28DE21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D4F6C-C331-422D-AC95-F1CB84419871}" type="datetimeFigureOut">
              <a:rPr lang="ko-KR" altLang="en-US" smtClean="0"/>
              <a:t>2023-12-22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E72F0E6-D3A2-48CA-8A1C-D72B75CC42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D7E4045-FF55-4850-ABFA-986298D279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FB7BB-02A9-4EB7-8232-B3B00A026C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48950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DC3142-F592-4C33-A881-D4E904EA6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B2CE5C1-4261-43AB-A3D5-F626175EC6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693EF6-D355-4A95-8F82-2ECB8373CC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D4F6C-C331-422D-AC95-F1CB84419871}" type="datetimeFigureOut">
              <a:rPr lang="ko-KR" altLang="en-US" smtClean="0"/>
              <a:t>2023-12-22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DAFF5AC-55CB-4634-98A6-F33ED47067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3F35D14-E47F-4A78-871E-8FF2D75A16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FB7BB-02A9-4EB7-8232-B3B00A026C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80694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D2526B0-043E-4661-8721-D86B2005EE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E3DE18E-4535-4BF8-9039-F6BD2F2725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A2E4C2A-4C10-4C8E-B568-865F4D9773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D4F6C-C331-422D-AC95-F1CB84419871}" type="datetimeFigureOut">
              <a:rPr lang="ko-KR" altLang="en-US" smtClean="0"/>
              <a:t>2023-12-22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D35E3D8-5AAD-41F4-8044-C7C22760DE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EA0C384-3BB0-451E-8A08-57434EEEF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FB7BB-02A9-4EB7-8232-B3B00A026C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33533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03BC7F-F118-42FB-97D9-B37052473A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77C44FE-814B-4B71-A08D-DA3EFD3E87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C789B49-DE4E-43F1-AE96-81D82167E3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D4F6C-C331-422D-AC95-F1CB84419871}" type="datetimeFigureOut">
              <a:rPr lang="ko-KR" altLang="en-US" smtClean="0"/>
              <a:t>2023-12-22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E7E1829-5ECD-488C-9847-0FBF9D87C4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127997A-0BDC-45CE-AA3F-87322CCD4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FB7BB-02A9-4EB7-8232-B3B00A026C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26672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23943B-C5FD-44D4-B86D-3CCCE0A43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EDBE6B2-EB93-44D0-A69E-BA7BFABFA7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99ED066-234D-4876-9BF5-3BE5DF3FF4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D4F6C-C331-422D-AC95-F1CB84419871}" type="datetimeFigureOut">
              <a:rPr lang="ko-KR" altLang="en-US" smtClean="0"/>
              <a:t>2023-12-22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28C5AB1-E989-4C70-918F-31E4312B0A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C55157F-03EC-4E74-AA45-36D68C401D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FB7BB-02A9-4EB7-8232-B3B00A026C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81131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5847F0-EA44-4E28-8329-2BB2C2CFEE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237F3CC-DB6A-48AD-AA06-2E8CD39FA4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AB5D1FF-934C-46FC-B9F6-E389F93578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4E34191-407E-431C-B06A-FED37127E2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D4F6C-C331-422D-AC95-F1CB84419871}" type="datetimeFigureOut">
              <a:rPr lang="ko-KR" altLang="en-US" smtClean="0"/>
              <a:t>2023-12-22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2CF7247-EF08-4AA1-A68A-9616482BC5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D68B053-D8CC-499C-BC83-705AFDC6A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FB7BB-02A9-4EB7-8232-B3B00A026C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85595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69266E-7109-4D07-82E5-3423C7C85E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F1425C5-DDCC-4D67-9DC4-DD08A2E66D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A1558DE-B0C2-470C-927C-29919221E7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38BC6E0-9223-45A8-978A-D71DA1F6AF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F0A082A-796D-4DB9-92D6-532D38391AD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E220D1D-09BA-4302-BA34-05B84FE321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D4F6C-C331-422D-AC95-F1CB84419871}" type="datetimeFigureOut">
              <a:rPr lang="ko-KR" altLang="en-US" smtClean="0"/>
              <a:t>2023-12-22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FD0C2D0-CD6A-4BAE-9682-65A7F898DA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86AC048-C2A0-47C3-BEBB-730B54D030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FB7BB-02A9-4EB7-8232-B3B00A026C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94898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8BA772-E168-40AE-BF41-1F274091C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D39754E-685A-4D61-ADA0-406F42D3E3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D4F6C-C331-422D-AC95-F1CB84419871}" type="datetimeFigureOut">
              <a:rPr lang="ko-KR" altLang="en-US" smtClean="0"/>
              <a:t>2023-12-22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8E924CD-5C2C-4342-988A-533BA84707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3366624-F28B-4AC7-87FA-6A55D02D0A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FB7BB-02A9-4EB7-8232-B3B00A026C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32736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A836CFA-59D7-40E8-8187-5DCBCB8C7F11}"/>
              </a:ext>
            </a:extLst>
          </p:cNvPr>
          <p:cNvSpPr txBox="1"/>
          <p:nvPr userDrawn="1"/>
        </p:nvSpPr>
        <p:spPr>
          <a:xfrm>
            <a:off x="9886440" y="6588607"/>
            <a:ext cx="231505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/>
                </a:solidFill>
                <a:latin typeface="한컴 말랑말랑 Bold" panose="020F0803000000000000" pitchFamily="50" charset="-127"/>
              </a:rPr>
              <a:t>ⓒSaebyeol Yu.</a:t>
            </a:r>
            <a:r>
              <a:rPr lang="ko-KR" altLang="en-US" sz="900" dirty="0">
                <a:solidFill>
                  <a:schemeClr val="tx1"/>
                </a:solidFill>
                <a:latin typeface="한컴 말랑말랑 Bold" panose="020F0803000000000000" pitchFamily="50" charset="-127"/>
              </a:rPr>
              <a:t> </a:t>
            </a:r>
            <a:r>
              <a:rPr lang="en-US" altLang="ko-KR" sz="900" dirty="0" err="1">
                <a:solidFill>
                  <a:schemeClr val="tx1"/>
                </a:solidFill>
                <a:latin typeface="한컴 말랑말랑 Bold" panose="020F0803000000000000" pitchFamily="50" charset="-127"/>
              </a:rPr>
              <a:t>Saebyeol’s</a:t>
            </a:r>
            <a:r>
              <a:rPr lang="ko-KR" altLang="en-US" sz="900" dirty="0">
                <a:solidFill>
                  <a:schemeClr val="tx1"/>
                </a:solidFill>
                <a:latin typeface="한컴 말랑말랑 Bold" panose="020F0803000000000000" pitchFamily="50" charset="-127"/>
              </a:rPr>
              <a:t> </a:t>
            </a:r>
            <a:r>
              <a:rPr lang="en-US" altLang="ko-KR" sz="900" dirty="0">
                <a:solidFill>
                  <a:schemeClr val="tx1"/>
                </a:solidFill>
                <a:latin typeface="한컴 말랑말랑 Bold" panose="020F0803000000000000" pitchFamily="50" charset="-127"/>
              </a:rPr>
              <a:t>PowerPoint</a:t>
            </a:r>
            <a:endParaRPr lang="ko-KR" altLang="en-US" sz="900" dirty="0">
              <a:solidFill>
                <a:schemeClr val="tx1"/>
              </a:solidFill>
              <a:latin typeface="한컴 말랑말랑 Bold" panose="020F0803000000000000" pitchFamily="50" charset="-127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E657DD3-5CFC-4940-90F5-724141CC7B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D4F6C-C331-422D-AC95-F1CB84419871}" type="datetimeFigureOut">
              <a:rPr lang="ko-KR" altLang="en-US" smtClean="0"/>
              <a:t>2023-12-22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14F0272-ECBD-490F-A16E-0FCD207ED7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59F0702-C376-42FD-87DA-5C99EF6B26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FB7BB-02A9-4EB7-8232-B3B00A026C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52958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AEA2B7-830F-4454-BBD2-9F55A3A3BF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D6D88CD-0B73-4B1E-87CF-395A76EF5B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9DCA9E0-1CCD-4F1C-B192-C90A98D9AF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1E06C23-F80D-45E4-A639-85F44C79FD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D4F6C-C331-422D-AC95-F1CB84419871}" type="datetimeFigureOut">
              <a:rPr lang="ko-KR" altLang="en-US" smtClean="0"/>
              <a:t>2023-12-22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00A00FE-1245-4794-865C-098CFCF35F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ADAC262-7EE8-4460-B46C-E58C68D193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FB7BB-02A9-4EB7-8232-B3B00A026C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64458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BDBFA3-420A-47CF-BD8F-E42C20AC10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04D4610-1C03-47DF-B0BD-1FCB645F747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EE1D5E7-6040-4390-9490-F72E5FDB37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FD37A08-DFEF-4400-93C4-4401AE97DF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D4F6C-C331-422D-AC95-F1CB84419871}" type="datetimeFigureOut">
              <a:rPr lang="ko-KR" altLang="en-US" smtClean="0"/>
              <a:t>2023-12-22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E519974-9425-41E8-A921-D1CE40778D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E5F9847-6E17-4E97-92A3-26C1BAAFDF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FB7BB-02A9-4EB7-8232-B3B00A026C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34849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61F4B53-BC26-42CA-8977-0D5B567FBA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9D1D011-1367-47D9-8743-05ACDAAECE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8A9ECB6-91D9-4C69-8A8B-D39B2FC2A9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한컴 말랑말랑 Bold" panose="020F0803000000000000" pitchFamily="50" charset="-127"/>
              </a:defRPr>
            </a:lvl1pPr>
          </a:lstStyle>
          <a:p>
            <a:fld id="{D94D4F6C-C331-422D-AC95-F1CB84419871}" type="datetimeFigureOut">
              <a:rPr lang="ko-KR" altLang="en-US" smtClean="0"/>
              <a:pPr/>
              <a:t>2023-12-22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E32238C-9188-43C5-83A6-8487E58DCA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한컴 말랑말랑 Bold" panose="020F0803000000000000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0EC9345-20DF-4F21-BF2B-D8F284DBB6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한컴 말랑말랑 Bold" panose="020F0803000000000000" pitchFamily="50" charset="-127"/>
              </a:defRPr>
            </a:lvl1pPr>
          </a:lstStyle>
          <a:p>
            <a:fld id="{635FB7BB-02A9-4EB7-8232-B3B00A026C6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655942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한컴 말랑말랑 Bold" panose="020F0803000000000000" pitchFamily="50" charset="-127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한컴 말랑말랑 Bold" panose="020F0803000000000000" pitchFamily="50" charset="-127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한컴 말랑말랑 Bold" panose="020F0803000000000000" pitchFamily="50" charset="-127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한컴 말랑말랑 Bold" panose="020F0803000000000000" pitchFamily="50" charset="-127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한컴 말랑말랑 Bold" panose="020F0803000000000000" pitchFamily="50" charset="-127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한컴 말랑말랑 Bold" panose="020F0803000000000000" pitchFamily="50" charset="-127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EE0C3640-BAB8-4D8E-8D45-604B72603F0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A3515F49-EBFB-4E38-B6FC-8FFC28A83838}"/>
              </a:ext>
            </a:extLst>
          </p:cNvPr>
          <p:cNvSpPr/>
          <p:nvPr/>
        </p:nvSpPr>
        <p:spPr>
          <a:xfrm>
            <a:off x="1372832" y="2235200"/>
            <a:ext cx="9342350" cy="2387600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한컴 말랑말랑 Bold" panose="020F0803000000000000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803ABEE-6664-431B-8FA4-39A7B064861F}"/>
              </a:ext>
            </a:extLst>
          </p:cNvPr>
          <p:cNvSpPr txBox="1"/>
          <p:nvPr/>
        </p:nvSpPr>
        <p:spPr>
          <a:xfrm>
            <a:off x="1476819" y="2967335"/>
            <a:ext cx="923836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b="1" dirty="0" err="1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Arial" panose="020B0604020202020204" pitchFamily="34" charset="0"/>
              </a:rPr>
              <a:t>ParkingLot</a:t>
            </a:r>
            <a:r>
              <a:rPr lang="en-US" altLang="ko-KR" sz="5400" b="1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Arial" panose="020B0604020202020204" pitchFamily="34" charset="0"/>
              </a:rPr>
              <a:t> Program System</a:t>
            </a:r>
            <a:endParaRPr lang="ko-KR" altLang="en-US" sz="5400" b="1" dirty="0">
              <a:solidFill>
                <a:schemeClr val="bg1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  <a:cs typeface="Arial" panose="020B0604020202020204" pitchFamily="34" charset="0"/>
            </a:endParaRPr>
          </a:p>
          <a:p>
            <a:pPr algn="ctr"/>
            <a:endParaRPr lang="ko-KR" altLang="en-US" sz="5400" spc="-300" dirty="0">
              <a:solidFill>
                <a:schemeClr val="bg1">
                  <a:lumMod val="95000"/>
                </a:schemeClr>
              </a:solidFill>
              <a:latin typeface="한컴 말랑말랑 Bold" panose="020F0803000000000000" pitchFamily="50" charset="-127"/>
            </a:endParaRPr>
          </a:p>
        </p:txBody>
      </p:sp>
      <p:pic>
        <p:nvPicPr>
          <p:cNvPr id="19" name="그래픽 18" descr="네 개의 유기적 셰이프">
            <a:extLst>
              <a:ext uri="{FF2B5EF4-FFF2-40B4-BE49-F238E27FC236}">
                <a16:creationId xmlns:a16="http://schemas.microsoft.com/office/drawing/2014/main" id="{23474660-AFBD-47B6-9B82-43430082C60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9209591" y="203708"/>
            <a:ext cx="2562239" cy="2562239"/>
          </a:xfrm>
          <a:prstGeom prst="rect">
            <a:avLst/>
          </a:prstGeom>
        </p:spPr>
      </p:pic>
      <p:grpSp>
        <p:nvGrpSpPr>
          <p:cNvPr id="38" name="그룹 37">
            <a:extLst>
              <a:ext uri="{FF2B5EF4-FFF2-40B4-BE49-F238E27FC236}">
                <a16:creationId xmlns:a16="http://schemas.microsoft.com/office/drawing/2014/main" id="{40B04DEB-84F7-4679-BC14-512BA1BF05C6}"/>
              </a:ext>
            </a:extLst>
          </p:cNvPr>
          <p:cNvGrpSpPr/>
          <p:nvPr/>
        </p:nvGrpSpPr>
        <p:grpSpPr>
          <a:xfrm>
            <a:off x="1254470" y="3932352"/>
            <a:ext cx="1091565" cy="1380895"/>
            <a:chOff x="1019175" y="3631790"/>
            <a:chExt cx="1581150" cy="2000250"/>
          </a:xfrm>
        </p:grpSpPr>
        <p:grpSp>
          <p:nvGrpSpPr>
            <p:cNvPr id="22" name="그래픽 20" descr="빗방울">
              <a:extLst>
                <a:ext uri="{FF2B5EF4-FFF2-40B4-BE49-F238E27FC236}">
                  <a16:creationId xmlns:a16="http://schemas.microsoft.com/office/drawing/2014/main" id="{D25DD319-D9AA-405C-8205-23B13E0D3FEC}"/>
                </a:ext>
              </a:extLst>
            </p:cNvPr>
            <p:cNvGrpSpPr/>
            <p:nvPr/>
          </p:nvGrpSpPr>
          <p:grpSpPr>
            <a:xfrm>
              <a:off x="1304925" y="3631790"/>
              <a:ext cx="1009650" cy="285750"/>
              <a:chOff x="1304925" y="3631790"/>
              <a:chExt cx="1009650" cy="285750"/>
            </a:xfrm>
            <a:solidFill>
              <a:srgbClr val="E4E4E4"/>
            </a:solidFill>
          </p:grpSpPr>
          <p:sp>
            <p:nvSpPr>
              <p:cNvPr id="23" name="그래픽 20" descr="빗방울">
                <a:extLst>
                  <a:ext uri="{FF2B5EF4-FFF2-40B4-BE49-F238E27FC236}">
                    <a16:creationId xmlns:a16="http://schemas.microsoft.com/office/drawing/2014/main" id="{CB7A1DBD-9071-4B76-BF77-1CFE3663BAEC}"/>
                  </a:ext>
                </a:extLst>
              </p:cNvPr>
              <p:cNvSpPr/>
              <p:nvPr/>
            </p:nvSpPr>
            <p:spPr>
              <a:xfrm>
                <a:off x="1590675" y="3631790"/>
                <a:ext cx="152400" cy="285750"/>
              </a:xfrm>
              <a:custGeom>
                <a:avLst/>
                <a:gdLst>
                  <a:gd name="connsiteX0" fmla="*/ 0 w 152400"/>
                  <a:gd name="connsiteY0" fmla="*/ 209550 h 285750"/>
                  <a:gd name="connsiteX1" fmla="*/ 76200 w 152400"/>
                  <a:gd name="connsiteY1" fmla="*/ 285750 h 285750"/>
                  <a:gd name="connsiteX2" fmla="*/ 152400 w 152400"/>
                  <a:gd name="connsiteY2" fmla="*/ 209550 h 285750"/>
                  <a:gd name="connsiteX3" fmla="*/ 76200 w 152400"/>
                  <a:gd name="connsiteY3" fmla="*/ 0 h 285750"/>
                  <a:gd name="connsiteX4" fmla="*/ 0 w 152400"/>
                  <a:gd name="connsiteY4" fmla="*/ 209550 h 285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400" h="285750">
                    <a:moveTo>
                      <a:pt x="0" y="209550"/>
                    </a:moveTo>
                    <a:cubicBezTo>
                      <a:pt x="0" y="251631"/>
                      <a:pt x="34119" y="285750"/>
                      <a:pt x="76200" y="285750"/>
                    </a:cubicBezTo>
                    <a:cubicBezTo>
                      <a:pt x="118281" y="285750"/>
                      <a:pt x="152400" y="251631"/>
                      <a:pt x="152400" y="209550"/>
                    </a:cubicBezTo>
                    <a:cubicBezTo>
                      <a:pt x="152400" y="167469"/>
                      <a:pt x="76200" y="0"/>
                      <a:pt x="76200" y="0"/>
                    </a:cubicBezTo>
                    <a:cubicBezTo>
                      <a:pt x="76200" y="0"/>
                      <a:pt x="0" y="167459"/>
                      <a:pt x="0" y="209550"/>
                    </a:cubicBezTo>
                    <a:close/>
                  </a:path>
                </a:pathLst>
              </a:custGeom>
              <a:solidFill>
                <a:srgbClr val="E4E4E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>
                  <a:latin typeface="한컴 말랑말랑 Bold" panose="020F0803000000000000" pitchFamily="50" charset="-127"/>
                </a:endParaRPr>
              </a:p>
            </p:txBody>
          </p:sp>
          <p:sp>
            <p:nvSpPr>
              <p:cNvPr id="24" name="그래픽 20" descr="빗방울">
                <a:extLst>
                  <a:ext uri="{FF2B5EF4-FFF2-40B4-BE49-F238E27FC236}">
                    <a16:creationId xmlns:a16="http://schemas.microsoft.com/office/drawing/2014/main" id="{76A9598B-ACCC-4D69-B620-D0FB42DFF7E5}"/>
                  </a:ext>
                </a:extLst>
              </p:cNvPr>
              <p:cNvSpPr/>
              <p:nvPr/>
            </p:nvSpPr>
            <p:spPr>
              <a:xfrm>
                <a:off x="1304925" y="3631790"/>
                <a:ext cx="152400" cy="285750"/>
              </a:xfrm>
              <a:custGeom>
                <a:avLst/>
                <a:gdLst>
                  <a:gd name="connsiteX0" fmla="*/ 0 w 152400"/>
                  <a:gd name="connsiteY0" fmla="*/ 209550 h 285750"/>
                  <a:gd name="connsiteX1" fmla="*/ 76200 w 152400"/>
                  <a:gd name="connsiteY1" fmla="*/ 285750 h 285750"/>
                  <a:gd name="connsiteX2" fmla="*/ 152400 w 152400"/>
                  <a:gd name="connsiteY2" fmla="*/ 209550 h 285750"/>
                  <a:gd name="connsiteX3" fmla="*/ 76200 w 152400"/>
                  <a:gd name="connsiteY3" fmla="*/ 0 h 285750"/>
                  <a:gd name="connsiteX4" fmla="*/ 0 w 152400"/>
                  <a:gd name="connsiteY4" fmla="*/ 209550 h 285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400" h="285750">
                    <a:moveTo>
                      <a:pt x="0" y="209550"/>
                    </a:moveTo>
                    <a:cubicBezTo>
                      <a:pt x="0" y="251631"/>
                      <a:pt x="34119" y="285750"/>
                      <a:pt x="76200" y="285750"/>
                    </a:cubicBezTo>
                    <a:cubicBezTo>
                      <a:pt x="118281" y="285750"/>
                      <a:pt x="152400" y="251631"/>
                      <a:pt x="152400" y="209550"/>
                    </a:cubicBezTo>
                    <a:cubicBezTo>
                      <a:pt x="152400" y="167469"/>
                      <a:pt x="76200" y="0"/>
                      <a:pt x="76200" y="0"/>
                    </a:cubicBezTo>
                    <a:cubicBezTo>
                      <a:pt x="76200" y="0"/>
                      <a:pt x="0" y="167459"/>
                      <a:pt x="0" y="209550"/>
                    </a:cubicBezTo>
                    <a:close/>
                  </a:path>
                </a:pathLst>
              </a:custGeom>
              <a:solidFill>
                <a:srgbClr val="E4E4E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>
                  <a:latin typeface="한컴 말랑말랑 Bold" panose="020F0803000000000000" pitchFamily="50" charset="-127"/>
                </a:endParaRPr>
              </a:p>
            </p:txBody>
          </p:sp>
          <p:sp>
            <p:nvSpPr>
              <p:cNvPr id="25" name="그래픽 20" descr="빗방울">
                <a:extLst>
                  <a:ext uri="{FF2B5EF4-FFF2-40B4-BE49-F238E27FC236}">
                    <a16:creationId xmlns:a16="http://schemas.microsoft.com/office/drawing/2014/main" id="{8DB4F081-3B03-427D-ADF2-E60A3FC40F60}"/>
                  </a:ext>
                </a:extLst>
              </p:cNvPr>
              <p:cNvSpPr/>
              <p:nvPr/>
            </p:nvSpPr>
            <p:spPr>
              <a:xfrm>
                <a:off x="2162175" y="3631790"/>
                <a:ext cx="152400" cy="285750"/>
              </a:xfrm>
              <a:custGeom>
                <a:avLst/>
                <a:gdLst>
                  <a:gd name="connsiteX0" fmla="*/ 0 w 152400"/>
                  <a:gd name="connsiteY0" fmla="*/ 209550 h 285750"/>
                  <a:gd name="connsiteX1" fmla="*/ 76200 w 152400"/>
                  <a:gd name="connsiteY1" fmla="*/ 285750 h 285750"/>
                  <a:gd name="connsiteX2" fmla="*/ 152400 w 152400"/>
                  <a:gd name="connsiteY2" fmla="*/ 209550 h 285750"/>
                  <a:gd name="connsiteX3" fmla="*/ 76200 w 152400"/>
                  <a:gd name="connsiteY3" fmla="*/ 0 h 285750"/>
                  <a:gd name="connsiteX4" fmla="*/ 0 w 152400"/>
                  <a:gd name="connsiteY4" fmla="*/ 209550 h 285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400" h="285750">
                    <a:moveTo>
                      <a:pt x="0" y="209550"/>
                    </a:moveTo>
                    <a:cubicBezTo>
                      <a:pt x="0" y="251631"/>
                      <a:pt x="34119" y="285750"/>
                      <a:pt x="76200" y="285750"/>
                    </a:cubicBezTo>
                    <a:cubicBezTo>
                      <a:pt x="118281" y="285750"/>
                      <a:pt x="152400" y="251631"/>
                      <a:pt x="152400" y="209550"/>
                    </a:cubicBezTo>
                    <a:cubicBezTo>
                      <a:pt x="152400" y="167469"/>
                      <a:pt x="76200" y="0"/>
                      <a:pt x="76200" y="0"/>
                    </a:cubicBezTo>
                    <a:cubicBezTo>
                      <a:pt x="76200" y="0"/>
                      <a:pt x="0" y="167459"/>
                      <a:pt x="0" y="209550"/>
                    </a:cubicBezTo>
                    <a:close/>
                  </a:path>
                </a:pathLst>
              </a:custGeom>
              <a:solidFill>
                <a:srgbClr val="E4E4E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>
                  <a:latin typeface="한컴 말랑말랑 Bold" panose="020F0803000000000000" pitchFamily="50" charset="-127"/>
                </a:endParaRPr>
              </a:p>
            </p:txBody>
          </p:sp>
        </p:grpSp>
        <p:grpSp>
          <p:nvGrpSpPr>
            <p:cNvPr id="26" name="그래픽 20" descr="빗방울">
              <a:extLst>
                <a:ext uri="{FF2B5EF4-FFF2-40B4-BE49-F238E27FC236}">
                  <a16:creationId xmlns:a16="http://schemas.microsoft.com/office/drawing/2014/main" id="{62D55B87-50C8-4978-8111-B8EEA01036F9}"/>
                </a:ext>
              </a:extLst>
            </p:cNvPr>
            <p:cNvGrpSpPr/>
            <p:nvPr/>
          </p:nvGrpSpPr>
          <p:grpSpPr>
            <a:xfrm>
              <a:off x="1476375" y="4203290"/>
              <a:ext cx="723900" cy="285750"/>
              <a:chOff x="1476375" y="4203290"/>
              <a:chExt cx="723900" cy="285750"/>
            </a:xfrm>
            <a:solidFill>
              <a:srgbClr val="E4E4E4"/>
            </a:solidFill>
          </p:grpSpPr>
          <p:sp>
            <p:nvSpPr>
              <p:cNvPr id="27" name="그래픽 20" descr="빗방울">
                <a:extLst>
                  <a:ext uri="{FF2B5EF4-FFF2-40B4-BE49-F238E27FC236}">
                    <a16:creationId xmlns:a16="http://schemas.microsoft.com/office/drawing/2014/main" id="{2290CBA6-C58E-4A35-A647-B35A000A011C}"/>
                  </a:ext>
                </a:extLst>
              </p:cNvPr>
              <p:cNvSpPr/>
              <p:nvPr/>
            </p:nvSpPr>
            <p:spPr>
              <a:xfrm>
                <a:off x="1476375" y="4203290"/>
                <a:ext cx="152400" cy="285750"/>
              </a:xfrm>
              <a:custGeom>
                <a:avLst/>
                <a:gdLst>
                  <a:gd name="connsiteX0" fmla="*/ 0 w 152400"/>
                  <a:gd name="connsiteY0" fmla="*/ 209550 h 285750"/>
                  <a:gd name="connsiteX1" fmla="*/ 76200 w 152400"/>
                  <a:gd name="connsiteY1" fmla="*/ 285750 h 285750"/>
                  <a:gd name="connsiteX2" fmla="*/ 152400 w 152400"/>
                  <a:gd name="connsiteY2" fmla="*/ 209550 h 285750"/>
                  <a:gd name="connsiteX3" fmla="*/ 76200 w 152400"/>
                  <a:gd name="connsiteY3" fmla="*/ 0 h 285750"/>
                  <a:gd name="connsiteX4" fmla="*/ 0 w 152400"/>
                  <a:gd name="connsiteY4" fmla="*/ 209550 h 285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400" h="285750">
                    <a:moveTo>
                      <a:pt x="0" y="209550"/>
                    </a:moveTo>
                    <a:cubicBezTo>
                      <a:pt x="0" y="251631"/>
                      <a:pt x="34119" y="285750"/>
                      <a:pt x="76200" y="285750"/>
                    </a:cubicBezTo>
                    <a:cubicBezTo>
                      <a:pt x="118281" y="285750"/>
                      <a:pt x="152400" y="251631"/>
                      <a:pt x="152400" y="209550"/>
                    </a:cubicBezTo>
                    <a:cubicBezTo>
                      <a:pt x="152400" y="167469"/>
                      <a:pt x="76200" y="0"/>
                      <a:pt x="76200" y="0"/>
                    </a:cubicBezTo>
                    <a:cubicBezTo>
                      <a:pt x="76200" y="0"/>
                      <a:pt x="0" y="167459"/>
                      <a:pt x="0" y="209550"/>
                    </a:cubicBezTo>
                    <a:close/>
                  </a:path>
                </a:pathLst>
              </a:custGeom>
              <a:solidFill>
                <a:srgbClr val="E4E4E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>
                  <a:latin typeface="한컴 말랑말랑 Bold" panose="020F0803000000000000" pitchFamily="50" charset="-127"/>
                </a:endParaRPr>
              </a:p>
            </p:txBody>
          </p:sp>
          <p:sp>
            <p:nvSpPr>
              <p:cNvPr id="28" name="그래픽 20" descr="빗방울">
                <a:extLst>
                  <a:ext uri="{FF2B5EF4-FFF2-40B4-BE49-F238E27FC236}">
                    <a16:creationId xmlns:a16="http://schemas.microsoft.com/office/drawing/2014/main" id="{A8950C8D-F6FF-41FD-9F10-4181BE489E72}"/>
                  </a:ext>
                </a:extLst>
              </p:cNvPr>
              <p:cNvSpPr/>
              <p:nvPr/>
            </p:nvSpPr>
            <p:spPr>
              <a:xfrm>
                <a:off x="2047875" y="4203290"/>
                <a:ext cx="152400" cy="285750"/>
              </a:xfrm>
              <a:custGeom>
                <a:avLst/>
                <a:gdLst>
                  <a:gd name="connsiteX0" fmla="*/ 0 w 152400"/>
                  <a:gd name="connsiteY0" fmla="*/ 209550 h 285750"/>
                  <a:gd name="connsiteX1" fmla="*/ 76200 w 152400"/>
                  <a:gd name="connsiteY1" fmla="*/ 285750 h 285750"/>
                  <a:gd name="connsiteX2" fmla="*/ 152400 w 152400"/>
                  <a:gd name="connsiteY2" fmla="*/ 209550 h 285750"/>
                  <a:gd name="connsiteX3" fmla="*/ 76200 w 152400"/>
                  <a:gd name="connsiteY3" fmla="*/ 0 h 285750"/>
                  <a:gd name="connsiteX4" fmla="*/ 0 w 152400"/>
                  <a:gd name="connsiteY4" fmla="*/ 209550 h 285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400" h="285750">
                    <a:moveTo>
                      <a:pt x="0" y="209550"/>
                    </a:moveTo>
                    <a:cubicBezTo>
                      <a:pt x="0" y="251631"/>
                      <a:pt x="34119" y="285750"/>
                      <a:pt x="76200" y="285750"/>
                    </a:cubicBezTo>
                    <a:cubicBezTo>
                      <a:pt x="118281" y="285750"/>
                      <a:pt x="152400" y="251631"/>
                      <a:pt x="152400" y="209550"/>
                    </a:cubicBezTo>
                    <a:cubicBezTo>
                      <a:pt x="152400" y="167469"/>
                      <a:pt x="76200" y="0"/>
                      <a:pt x="76200" y="0"/>
                    </a:cubicBezTo>
                    <a:cubicBezTo>
                      <a:pt x="76200" y="0"/>
                      <a:pt x="0" y="167459"/>
                      <a:pt x="0" y="209550"/>
                    </a:cubicBezTo>
                    <a:close/>
                  </a:path>
                </a:pathLst>
              </a:custGeom>
              <a:solidFill>
                <a:srgbClr val="E4E4E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>
                  <a:latin typeface="한컴 말랑말랑 Bold" panose="020F0803000000000000" pitchFamily="50" charset="-127"/>
                </a:endParaRPr>
              </a:p>
            </p:txBody>
          </p:sp>
        </p:grpSp>
        <p:grpSp>
          <p:nvGrpSpPr>
            <p:cNvPr id="29" name="그래픽 20" descr="빗방울">
              <a:extLst>
                <a:ext uri="{FF2B5EF4-FFF2-40B4-BE49-F238E27FC236}">
                  <a16:creationId xmlns:a16="http://schemas.microsoft.com/office/drawing/2014/main" id="{DAB3F0DE-7FB1-45FD-B724-001E1BD19CCE}"/>
                </a:ext>
              </a:extLst>
            </p:cNvPr>
            <p:cNvGrpSpPr/>
            <p:nvPr/>
          </p:nvGrpSpPr>
          <p:grpSpPr>
            <a:xfrm>
              <a:off x="1019175" y="4774790"/>
              <a:ext cx="1581150" cy="285750"/>
              <a:chOff x="1019175" y="4774790"/>
              <a:chExt cx="1581150" cy="285750"/>
            </a:xfrm>
            <a:solidFill>
              <a:srgbClr val="E4E4E4"/>
            </a:solidFill>
          </p:grpSpPr>
          <p:sp>
            <p:nvSpPr>
              <p:cNvPr id="30" name="그래픽 20" descr="빗방울">
                <a:extLst>
                  <a:ext uri="{FF2B5EF4-FFF2-40B4-BE49-F238E27FC236}">
                    <a16:creationId xmlns:a16="http://schemas.microsoft.com/office/drawing/2014/main" id="{A1BC87B5-B632-490E-AC5A-A5F2255AD3E7}"/>
                  </a:ext>
                </a:extLst>
              </p:cNvPr>
              <p:cNvSpPr/>
              <p:nvPr/>
            </p:nvSpPr>
            <p:spPr>
              <a:xfrm>
                <a:off x="1019175" y="4774790"/>
                <a:ext cx="152400" cy="285750"/>
              </a:xfrm>
              <a:custGeom>
                <a:avLst/>
                <a:gdLst>
                  <a:gd name="connsiteX0" fmla="*/ 0 w 152400"/>
                  <a:gd name="connsiteY0" fmla="*/ 209550 h 285750"/>
                  <a:gd name="connsiteX1" fmla="*/ 76200 w 152400"/>
                  <a:gd name="connsiteY1" fmla="*/ 285750 h 285750"/>
                  <a:gd name="connsiteX2" fmla="*/ 152400 w 152400"/>
                  <a:gd name="connsiteY2" fmla="*/ 209550 h 285750"/>
                  <a:gd name="connsiteX3" fmla="*/ 76200 w 152400"/>
                  <a:gd name="connsiteY3" fmla="*/ 0 h 285750"/>
                  <a:gd name="connsiteX4" fmla="*/ 0 w 152400"/>
                  <a:gd name="connsiteY4" fmla="*/ 209550 h 285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400" h="285750">
                    <a:moveTo>
                      <a:pt x="0" y="209550"/>
                    </a:moveTo>
                    <a:cubicBezTo>
                      <a:pt x="0" y="251631"/>
                      <a:pt x="34119" y="285750"/>
                      <a:pt x="76200" y="285750"/>
                    </a:cubicBezTo>
                    <a:cubicBezTo>
                      <a:pt x="118281" y="285750"/>
                      <a:pt x="152400" y="251631"/>
                      <a:pt x="152400" y="209550"/>
                    </a:cubicBezTo>
                    <a:cubicBezTo>
                      <a:pt x="152400" y="167469"/>
                      <a:pt x="76200" y="0"/>
                      <a:pt x="76200" y="0"/>
                    </a:cubicBezTo>
                    <a:cubicBezTo>
                      <a:pt x="76200" y="0"/>
                      <a:pt x="0" y="167459"/>
                      <a:pt x="0" y="209550"/>
                    </a:cubicBezTo>
                    <a:close/>
                  </a:path>
                </a:pathLst>
              </a:custGeom>
              <a:solidFill>
                <a:srgbClr val="E4E4E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>
                  <a:latin typeface="한컴 말랑말랑 Bold" panose="020F0803000000000000" pitchFamily="50" charset="-127"/>
                </a:endParaRPr>
              </a:p>
            </p:txBody>
          </p:sp>
          <p:sp>
            <p:nvSpPr>
              <p:cNvPr id="31" name="그래픽 20" descr="빗방울">
                <a:extLst>
                  <a:ext uri="{FF2B5EF4-FFF2-40B4-BE49-F238E27FC236}">
                    <a16:creationId xmlns:a16="http://schemas.microsoft.com/office/drawing/2014/main" id="{3D699C93-334E-41F4-A2ED-DFC752A14525}"/>
                  </a:ext>
                </a:extLst>
              </p:cNvPr>
              <p:cNvSpPr/>
              <p:nvPr/>
            </p:nvSpPr>
            <p:spPr>
              <a:xfrm>
                <a:off x="1304925" y="4774790"/>
                <a:ext cx="152400" cy="285750"/>
              </a:xfrm>
              <a:custGeom>
                <a:avLst/>
                <a:gdLst>
                  <a:gd name="connsiteX0" fmla="*/ 0 w 152400"/>
                  <a:gd name="connsiteY0" fmla="*/ 209550 h 285750"/>
                  <a:gd name="connsiteX1" fmla="*/ 76200 w 152400"/>
                  <a:gd name="connsiteY1" fmla="*/ 285750 h 285750"/>
                  <a:gd name="connsiteX2" fmla="*/ 152400 w 152400"/>
                  <a:gd name="connsiteY2" fmla="*/ 209550 h 285750"/>
                  <a:gd name="connsiteX3" fmla="*/ 76200 w 152400"/>
                  <a:gd name="connsiteY3" fmla="*/ 0 h 285750"/>
                  <a:gd name="connsiteX4" fmla="*/ 0 w 152400"/>
                  <a:gd name="connsiteY4" fmla="*/ 209550 h 285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400" h="285750">
                    <a:moveTo>
                      <a:pt x="0" y="209550"/>
                    </a:moveTo>
                    <a:cubicBezTo>
                      <a:pt x="0" y="251631"/>
                      <a:pt x="34119" y="285750"/>
                      <a:pt x="76200" y="285750"/>
                    </a:cubicBezTo>
                    <a:cubicBezTo>
                      <a:pt x="118281" y="285750"/>
                      <a:pt x="152400" y="251631"/>
                      <a:pt x="152400" y="209550"/>
                    </a:cubicBezTo>
                    <a:cubicBezTo>
                      <a:pt x="152400" y="167469"/>
                      <a:pt x="76200" y="0"/>
                      <a:pt x="76200" y="0"/>
                    </a:cubicBezTo>
                    <a:cubicBezTo>
                      <a:pt x="76200" y="0"/>
                      <a:pt x="0" y="167459"/>
                      <a:pt x="0" y="209550"/>
                    </a:cubicBezTo>
                    <a:close/>
                  </a:path>
                </a:pathLst>
              </a:custGeom>
              <a:solidFill>
                <a:srgbClr val="E4E4E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>
                  <a:latin typeface="한컴 말랑말랑 Bold" panose="020F0803000000000000" pitchFamily="50" charset="-127"/>
                </a:endParaRPr>
              </a:p>
            </p:txBody>
          </p:sp>
          <p:sp>
            <p:nvSpPr>
              <p:cNvPr id="32" name="그래픽 20" descr="빗방울">
                <a:extLst>
                  <a:ext uri="{FF2B5EF4-FFF2-40B4-BE49-F238E27FC236}">
                    <a16:creationId xmlns:a16="http://schemas.microsoft.com/office/drawing/2014/main" id="{724582AA-BC38-4ACF-A04E-DA0E971239B9}"/>
                  </a:ext>
                </a:extLst>
              </p:cNvPr>
              <p:cNvSpPr/>
              <p:nvPr/>
            </p:nvSpPr>
            <p:spPr>
              <a:xfrm>
                <a:off x="1876425" y="4774790"/>
                <a:ext cx="152400" cy="285750"/>
              </a:xfrm>
              <a:custGeom>
                <a:avLst/>
                <a:gdLst>
                  <a:gd name="connsiteX0" fmla="*/ 0 w 152400"/>
                  <a:gd name="connsiteY0" fmla="*/ 209550 h 285750"/>
                  <a:gd name="connsiteX1" fmla="*/ 76200 w 152400"/>
                  <a:gd name="connsiteY1" fmla="*/ 285750 h 285750"/>
                  <a:gd name="connsiteX2" fmla="*/ 152400 w 152400"/>
                  <a:gd name="connsiteY2" fmla="*/ 209550 h 285750"/>
                  <a:gd name="connsiteX3" fmla="*/ 76200 w 152400"/>
                  <a:gd name="connsiteY3" fmla="*/ 0 h 285750"/>
                  <a:gd name="connsiteX4" fmla="*/ 0 w 152400"/>
                  <a:gd name="connsiteY4" fmla="*/ 209550 h 285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400" h="285750">
                    <a:moveTo>
                      <a:pt x="0" y="209550"/>
                    </a:moveTo>
                    <a:cubicBezTo>
                      <a:pt x="0" y="251631"/>
                      <a:pt x="34119" y="285750"/>
                      <a:pt x="76200" y="285750"/>
                    </a:cubicBezTo>
                    <a:cubicBezTo>
                      <a:pt x="118281" y="285750"/>
                      <a:pt x="152400" y="251631"/>
                      <a:pt x="152400" y="209550"/>
                    </a:cubicBezTo>
                    <a:cubicBezTo>
                      <a:pt x="152400" y="167469"/>
                      <a:pt x="76200" y="0"/>
                      <a:pt x="76200" y="0"/>
                    </a:cubicBezTo>
                    <a:cubicBezTo>
                      <a:pt x="76200" y="0"/>
                      <a:pt x="0" y="167459"/>
                      <a:pt x="0" y="209550"/>
                    </a:cubicBezTo>
                    <a:close/>
                  </a:path>
                </a:pathLst>
              </a:custGeom>
              <a:solidFill>
                <a:srgbClr val="E4E4E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>
                  <a:latin typeface="한컴 말랑말랑 Bold" panose="020F0803000000000000" pitchFamily="50" charset="-127"/>
                </a:endParaRPr>
              </a:p>
            </p:txBody>
          </p:sp>
          <p:sp>
            <p:nvSpPr>
              <p:cNvPr id="33" name="그래픽 20" descr="빗방울">
                <a:extLst>
                  <a:ext uri="{FF2B5EF4-FFF2-40B4-BE49-F238E27FC236}">
                    <a16:creationId xmlns:a16="http://schemas.microsoft.com/office/drawing/2014/main" id="{44AEED70-5A0F-4140-85F3-502266D0E5D7}"/>
                  </a:ext>
                </a:extLst>
              </p:cNvPr>
              <p:cNvSpPr/>
              <p:nvPr/>
            </p:nvSpPr>
            <p:spPr>
              <a:xfrm>
                <a:off x="2447925" y="4774790"/>
                <a:ext cx="152400" cy="285750"/>
              </a:xfrm>
              <a:custGeom>
                <a:avLst/>
                <a:gdLst>
                  <a:gd name="connsiteX0" fmla="*/ 0 w 152400"/>
                  <a:gd name="connsiteY0" fmla="*/ 209550 h 285750"/>
                  <a:gd name="connsiteX1" fmla="*/ 76200 w 152400"/>
                  <a:gd name="connsiteY1" fmla="*/ 285750 h 285750"/>
                  <a:gd name="connsiteX2" fmla="*/ 152400 w 152400"/>
                  <a:gd name="connsiteY2" fmla="*/ 209550 h 285750"/>
                  <a:gd name="connsiteX3" fmla="*/ 76200 w 152400"/>
                  <a:gd name="connsiteY3" fmla="*/ 0 h 285750"/>
                  <a:gd name="connsiteX4" fmla="*/ 0 w 152400"/>
                  <a:gd name="connsiteY4" fmla="*/ 209550 h 285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400" h="285750">
                    <a:moveTo>
                      <a:pt x="0" y="209550"/>
                    </a:moveTo>
                    <a:cubicBezTo>
                      <a:pt x="0" y="251631"/>
                      <a:pt x="34119" y="285750"/>
                      <a:pt x="76200" y="285750"/>
                    </a:cubicBezTo>
                    <a:cubicBezTo>
                      <a:pt x="118281" y="285750"/>
                      <a:pt x="152400" y="251631"/>
                      <a:pt x="152400" y="209550"/>
                    </a:cubicBezTo>
                    <a:cubicBezTo>
                      <a:pt x="152400" y="167469"/>
                      <a:pt x="76200" y="0"/>
                      <a:pt x="76200" y="0"/>
                    </a:cubicBezTo>
                    <a:cubicBezTo>
                      <a:pt x="76200" y="0"/>
                      <a:pt x="0" y="167459"/>
                      <a:pt x="0" y="209550"/>
                    </a:cubicBezTo>
                    <a:close/>
                  </a:path>
                </a:pathLst>
              </a:custGeom>
              <a:solidFill>
                <a:srgbClr val="E4E4E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>
                  <a:latin typeface="한컴 말랑말랑 Bold" panose="020F0803000000000000" pitchFamily="50" charset="-127"/>
                </a:endParaRPr>
              </a:p>
            </p:txBody>
          </p:sp>
        </p:grpSp>
        <p:grpSp>
          <p:nvGrpSpPr>
            <p:cNvPr id="34" name="그래픽 20" descr="빗방울">
              <a:extLst>
                <a:ext uri="{FF2B5EF4-FFF2-40B4-BE49-F238E27FC236}">
                  <a16:creationId xmlns:a16="http://schemas.microsoft.com/office/drawing/2014/main" id="{85B68213-566E-46E6-A565-98EC27961248}"/>
                </a:ext>
              </a:extLst>
            </p:cNvPr>
            <p:cNvGrpSpPr/>
            <p:nvPr/>
          </p:nvGrpSpPr>
          <p:grpSpPr>
            <a:xfrm>
              <a:off x="1190625" y="5346290"/>
              <a:ext cx="1295400" cy="285750"/>
              <a:chOff x="1190625" y="5346290"/>
              <a:chExt cx="1295400" cy="285750"/>
            </a:xfrm>
            <a:solidFill>
              <a:srgbClr val="E4E4E4"/>
            </a:solidFill>
          </p:grpSpPr>
          <p:sp>
            <p:nvSpPr>
              <p:cNvPr id="35" name="그래픽 20" descr="빗방울">
                <a:extLst>
                  <a:ext uri="{FF2B5EF4-FFF2-40B4-BE49-F238E27FC236}">
                    <a16:creationId xmlns:a16="http://schemas.microsoft.com/office/drawing/2014/main" id="{CD905C91-9E84-4DAB-8AA4-A40AAA92369D}"/>
                  </a:ext>
                </a:extLst>
              </p:cNvPr>
              <p:cNvSpPr/>
              <p:nvPr/>
            </p:nvSpPr>
            <p:spPr>
              <a:xfrm>
                <a:off x="1190625" y="5346290"/>
                <a:ext cx="152400" cy="285750"/>
              </a:xfrm>
              <a:custGeom>
                <a:avLst/>
                <a:gdLst>
                  <a:gd name="connsiteX0" fmla="*/ 0 w 152400"/>
                  <a:gd name="connsiteY0" fmla="*/ 209550 h 285750"/>
                  <a:gd name="connsiteX1" fmla="*/ 76200 w 152400"/>
                  <a:gd name="connsiteY1" fmla="*/ 285750 h 285750"/>
                  <a:gd name="connsiteX2" fmla="*/ 152400 w 152400"/>
                  <a:gd name="connsiteY2" fmla="*/ 209550 h 285750"/>
                  <a:gd name="connsiteX3" fmla="*/ 76200 w 152400"/>
                  <a:gd name="connsiteY3" fmla="*/ 0 h 285750"/>
                  <a:gd name="connsiteX4" fmla="*/ 0 w 152400"/>
                  <a:gd name="connsiteY4" fmla="*/ 209550 h 285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400" h="285750">
                    <a:moveTo>
                      <a:pt x="0" y="209550"/>
                    </a:moveTo>
                    <a:cubicBezTo>
                      <a:pt x="0" y="251631"/>
                      <a:pt x="34119" y="285750"/>
                      <a:pt x="76200" y="285750"/>
                    </a:cubicBezTo>
                    <a:cubicBezTo>
                      <a:pt x="118281" y="285750"/>
                      <a:pt x="152400" y="251631"/>
                      <a:pt x="152400" y="209550"/>
                    </a:cubicBezTo>
                    <a:cubicBezTo>
                      <a:pt x="152400" y="167469"/>
                      <a:pt x="76200" y="0"/>
                      <a:pt x="76200" y="0"/>
                    </a:cubicBezTo>
                    <a:cubicBezTo>
                      <a:pt x="76200" y="0"/>
                      <a:pt x="0" y="167459"/>
                      <a:pt x="0" y="209550"/>
                    </a:cubicBezTo>
                    <a:close/>
                  </a:path>
                </a:pathLst>
              </a:custGeom>
              <a:solidFill>
                <a:srgbClr val="E4E4E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>
                  <a:latin typeface="한컴 말랑말랑 Bold" panose="020F0803000000000000" pitchFamily="50" charset="-127"/>
                </a:endParaRPr>
              </a:p>
            </p:txBody>
          </p:sp>
          <p:sp>
            <p:nvSpPr>
              <p:cNvPr id="36" name="그래픽 20" descr="빗방울">
                <a:extLst>
                  <a:ext uri="{FF2B5EF4-FFF2-40B4-BE49-F238E27FC236}">
                    <a16:creationId xmlns:a16="http://schemas.microsoft.com/office/drawing/2014/main" id="{F60192BA-8140-4A08-906B-F6C03BF18B00}"/>
                  </a:ext>
                </a:extLst>
              </p:cNvPr>
              <p:cNvSpPr/>
              <p:nvPr/>
            </p:nvSpPr>
            <p:spPr>
              <a:xfrm>
                <a:off x="2047875" y="5346290"/>
                <a:ext cx="152400" cy="285750"/>
              </a:xfrm>
              <a:custGeom>
                <a:avLst/>
                <a:gdLst>
                  <a:gd name="connsiteX0" fmla="*/ 0 w 152400"/>
                  <a:gd name="connsiteY0" fmla="*/ 209550 h 285750"/>
                  <a:gd name="connsiteX1" fmla="*/ 76200 w 152400"/>
                  <a:gd name="connsiteY1" fmla="*/ 285750 h 285750"/>
                  <a:gd name="connsiteX2" fmla="*/ 152400 w 152400"/>
                  <a:gd name="connsiteY2" fmla="*/ 209550 h 285750"/>
                  <a:gd name="connsiteX3" fmla="*/ 76200 w 152400"/>
                  <a:gd name="connsiteY3" fmla="*/ 0 h 285750"/>
                  <a:gd name="connsiteX4" fmla="*/ 0 w 152400"/>
                  <a:gd name="connsiteY4" fmla="*/ 209550 h 285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400" h="285750">
                    <a:moveTo>
                      <a:pt x="0" y="209550"/>
                    </a:moveTo>
                    <a:cubicBezTo>
                      <a:pt x="0" y="251631"/>
                      <a:pt x="34119" y="285750"/>
                      <a:pt x="76200" y="285750"/>
                    </a:cubicBezTo>
                    <a:cubicBezTo>
                      <a:pt x="118281" y="285750"/>
                      <a:pt x="152400" y="251631"/>
                      <a:pt x="152400" y="209550"/>
                    </a:cubicBezTo>
                    <a:cubicBezTo>
                      <a:pt x="152400" y="167469"/>
                      <a:pt x="76200" y="0"/>
                      <a:pt x="76200" y="0"/>
                    </a:cubicBezTo>
                    <a:cubicBezTo>
                      <a:pt x="76200" y="0"/>
                      <a:pt x="0" y="167459"/>
                      <a:pt x="0" y="209550"/>
                    </a:cubicBezTo>
                    <a:close/>
                  </a:path>
                </a:pathLst>
              </a:custGeom>
              <a:solidFill>
                <a:srgbClr val="E4E4E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>
                  <a:latin typeface="한컴 말랑말랑 Bold" panose="020F0803000000000000" pitchFamily="50" charset="-127"/>
                </a:endParaRPr>
              </a:p>
            </p:txBody>
          </p:sp>
          <p:sp>
            <p:nvSpPr>
              <p:cNvPr id="37" name="그래픽 20" descr="빗방울">
                <a:extLst>
                  <a:ext uri="{FF2B5EF4-FFF2-40B4-BE49-F238E27FC236}">
                    <a16:creationId xmlns:a16="http://schemas.microsoft.com/office/drawing/2014/main" id="{C00B8DFD-D500-484D-A7BC-BE5E3BC5E4FB}"/>
                  </a:ext>
                </a:extLst>
              </p:cNvPr>
              <p:cNvSpPr/>
              <p:nvPr/>
            </p:nvSpPr>
            <p:spPr>
              <a:xfrm>
                <a:off x="2333625" y="5346290"/>
                <a:ext cx="152400" cy="285750"/>
              </a:xfrm>
              <a:custGeom>
                <a:avLst/>
                <a:gdLst>
                  <a:gd name="connsiteX0" fmla="*/ 0 w 152400"/>
                  <a:gd name="connsiteY0" fmla="*/ 209550 h 285750"/>
                  <a:gd name="connsiteX1" fmla="*/ 76200 w 152400"/>
                  <a:gd name="connsiteY1" fmla="*/ 285750 h 285750"/>
                  <a:gd name="connsiteX2" fmla="*/ 152400 w 152400"/>
                  <a:gd name="connsiteY2" fmla="*/ 209550 h 285750"/>
                  <a:gd name="connsiteX3" fmla="*/ 76200 w 152400"/>
                  <a:gd name="connsiteY3" fmla="*/ 0 h 285750"/>
                  <a:gd name="connsiteX4" fmla="*/ 0 w 152400"/>
                  <a:gd name="connsiteY4" fmla="*/ 209550 h 285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400" h="285750">
                    <a:moveTo>
                      <a:pt x="0" y="209550"/>
                    </a:moveTo>
                    <a:cubicBezTo>
                      <a:pt x="0" y="251631"/>
                      <a:pt x="34119" y="285750"/>
                      <a:pt x="76200" y="285750"/>
                    </a:cubicBezTo>
                    <a:cubicBezTo>
                      <a:pt x="118281" y="285750"/>
                      <a:pt x="152400" y="251631"/>
                      <a:pt x="152400" y="209550"/>
                    </a:cubicBezTo>
                    <a:cubicBezTo>
                      <a:pt x="152400" y="167469"/>
                      <a:pt x="76200" y="0"/>
                      <a:pt x="76200" y="0"/>
                    </a:cubicBezTo>
                    <a:cubicBezTo>
                      <a:pt x="76200" y="0"/>
                      <a:pt x="0" y="167459"/>
                      <a:pt x="0" y="209550"/>
                    </a:cubicBezTo>
                    <a:close/>
                  </a:path>
                </a:pathLst>
              </a:custGeom>
              <a:solidFill>
                <a:srgbClr val="E4E4E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>
                  <a:latin typeface="한컴 말랑말랑 Bold" panose="020F0803000000000000" pitchFamily="50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21654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4E8394A-AEA1-4C60-A7B8-1B9F4F597B54}"/>
              </a:ext>
            </a:extLst>
          </p:cNvPr>
          <p:cNvSpPr/>
          <p:nvPr/>
        </p:nvSpPr>
        <p:spPr>
          <a:xfrm>
            <a:off x="0" y="0"/>
            <a:ext cx="12192000" cy="94629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한컴 말랑말랑 Bold" panose="020F0803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33C785-1A2B-425C-A1CF-C6496F7EBEFA}"/>
              </a:ext>
            </a:extLst>
          </p:cNvPr>
          <p:cNvSpPr txBox="1"/>
          <p:nvPr/>
        </p:nvSpPr>
        <p:spPr>
          <a:xfrm>
            <a:off x="843276" y="100446"/>
            <a:ext cx="3661580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800" spc="-300" dirty="0" err="1" smtClean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입출차관리</a:t>
            </a:r>
            <a:r>
              <a:rPr lang="en-US" altLang="ko-KR" sz="3800" spc="-300" dirty="0" smtClean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 </a:t>
            </a:r>
            <a:r>
              <a:rPr lang="ko-KR" altLang="en-US" sz="3800" spc="-300" dirty="0" err="1" smtClean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주요코드</a:t>
            </a:r>
            <a:endParaRPr lang="ko-KR" altLang="en-US" sz="3800" spc="-300" dirty="0">
              <a:solidFill>
                <a:schemeClr val="bg1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948231" y="6610120"/>
            <a:ext cx="2243769" cy="2478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27" y="952164"/>
            <a:ext cx="5739004" cy="5905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56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4E8394A-AEA1-4C60-A7B8-1B9F4F597B54}"/>
              </a:ext>
            </a:extLst>
          </p:cNvPr>
          <p:cNvSpPr/>
          <p:nvPr/>
        </p:nvSpPr>
        <p:spPr>
          <a:xfrm>
            <a:off x="0" y="0"/>
            <a:ext cx="12192000" cy="94629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한컴 말랑말랑 Bold" panose="020F0803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33C785-1A2B-425C-A1CF-C6496F7EBEFA}"/>
              </a:ext>
            </a:extLst>
          </p:cNvPr>
          <p:cNvSpPr txBox="1"/>
          <p:nvPr/>
        </p:nvSpPr>
        <p:spPr>
          <a:xfrm>
            <a:off x="843276" y="100446"/>
            <a:ext cx="3661580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800" spc="-300" dirty="0" err="1" smtClean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입출차관리</a:t>
            </a:r>
            <a:r>
              <a:rPr lang="en-US" altLang="ko-KR" sz="3800" spc="-300" dirty="0" smtClean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 </a:t>
            </a:r>
            <a:r>
              <a:rPr lang="ko-KR" altLang="en-US" sz="3800" spc="-300" dirty="0" err="1" smtClean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주요코드</a:t>
            </a:r>
            <a:endParaRPr lang="ko-KR" altLang="en-US" sz="3800" spc="-300" dirty="0">
              <a:solidFill>
                <a:schemeClr val="bg1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711" y="946300"/>
            <a:ext cx="6907058" cy="292150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711" y="3704676"/>
            <a:ext cx="4648279" cy="3153324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9879724" y="6600497"/>
            <a:ext cx="2312276" cy="257503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1140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4E8394A-AEA1-4C60-A7B8-1B9F4F597B54}"/>
              </a:ext>
            </a:extLst>
          </p:cNvPr>
          <p:cNvSpPr/>
          <p:nvPr/>
        </p:nvSpPr>
        <p:spPr>
          <a:xfrm>
            <a:off x="0" y="0"/>
            <a:ext cx="12192000" cy="94629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한컴 말랑말랑 Bold" panose="020F0803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33C785-1A2B-425C-A1CF-C6496F7EBEFA}"/>
              </a:ext>
            </a:extLst>
          </p:cNvPr>
          <p:cNvSpPr txBox="1"/>
          <p:nvPr/>
        </p:nvSpPr>
        <p:spPr>
          <a:xfrm>
            <a:off x="843276" y="100446"/>
            <a:ext cx="3300904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800" spc="-300" dirty="0" smtClean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회원관리</a:t>
            </a:r>
            <a:r>
              <a:rPr lang="en-US" altLang="ko-KR" sz="3800" spc="-300" dirty="0" smtClean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 </a:t>
            </a:r>
            <a:r>
              <a:rPr lang="ko-KR" altLang="en-US" sz="3800" spc="-300" dirty="0" err="1" smtClean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주요코드</a:t>
            </a:r>
            <a:endParaRPr lang="ko-KR" altLang="en-US" sz="3800" spc="-300" dirty="0">
              <a:solidFill>
                <a:schemeClr val="bg1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948231" y="6610120"/>
            <a:ext cx="2243769" cy="2478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527" y="956442"/>
            <a:ext cx="6350345" cy="5901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73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4E8394A-AEA1-4C60-A7B8-1B9F4F597B54}"/>
              </a:ext>
            </a:extLst>
          </p:cNvPr>
          <p:cNvSpPr/>
          <p:nvPr/>
        </p:nvSpPr>
        <p:spPr>
          <a:xfrm>
            <a:off x="0" y="0"/>
            <a:ext cx="12192000" cy="94629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한컴 말랑말랑 Bold" panose="020F0803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33C785-1A2B-425C-A1CF-C6496F7EBEFA}"/>
              </a:ext>
            </a:extLst>
          </p:cNvPr>
          <p:cNvSpPr txBox="1"/>
          <p:nvPr/>
        </p:nvSpPr>
        <p:spPr>
          <a:xfrm>
            <a:off x="843276" y="100446"/>
            <a:ext cx="3300904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800" spc="-300" dirty="0" smtClean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회원관리 </a:t>
            </a:r>
            <a:r>
              <a:rPr lang="ko-KR" altLang="en-US" sz="3800" spc="-300" dirty="0" err="1" smtClean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주요코드</a:t>
            </a:r>
            <a:endParaRPr lang="ko-KR" altLang="en-US" sz="3800" spc="-300" dirty="0">
              <a:solidFill>
                <a:schemeClr val="bg1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839675"/>
            <a:ext cx="5685440" cy="396643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0823" y="1283211"/>
            <a:ext cx="6921177" cy="260562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0822" y="3888831"/>
            <a:ext cx="6921177" cy="2162487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9879724" y="6600497"/>
            <a:ext cx="2312276" cy="257503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2168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4E8394A-AEA1-4C60-A7B8-1B9F4F597B54}"/>
              </a:ext>
            </a:extLst>
          </p:cNvPr>
          <p:cNvSpPr/>
          <p:nvPr/>
        </p:nvSpPr>
        <p:spPr>
          <a:xfrm>
            <a:off x="0" y="0"/>
            <a:ext cx="12192000" cy="94629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한컴 말랑말랑 Bold" panose="020F0803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33C785-1A2B-425C-A1CF-C6496F7EBEFA}"/>
              </a:ext>
            </a:extLst>
          </p:cNvPr>
          <p:cNvSpPr txBox="1"/>
          <p:nvPr/>
        </p:nvSpPr>
        <p:spPr>
          <a:xfrm>
            <a:off x="843276" y="100446"/>
            <a:ext cx="3661580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800" spc="-300" dirty="0" err="1" smtClean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주차장관리</a:t>
            </a:r>
            <a:r>
              <a:rPr lang="ko-KR" altLang="en-US" sz="3800" spc="-300" dirty="0" smtClean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 </a:t>
            </a:r>
            <a:r>
              <a:rPr lang="ko-KR" altLang="en-US" sz="3800" spc="-300" dirty="0" err="1" smtClean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주요코드</a:t>
            </a:r>
            <a:endParaRPr lang="ko-KR" altLang="en-US" sz="3800" spc="-300" dirty="0">
              <a:solidFill>
                <a:schemeClr val="bg1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948231" y="6610120"/>
            <a:ext cx="2243769" cy="2478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744" y="949646"/>
            <a:ext cx="7589051" cy="5908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983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D754F008-E8B0-4EC2-A629-3E5D5844C74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DA7BE37A-5DCC-401B-9A65-BADA1813DC00}"/>
              </a:ext>
            </a:extLst>
          </p:cNvPr>
          <p:cNvSpPr/>
          <p:nvPr/>
        </p:nvSpPr>
        <p:spPr>
          <a:xfrm>
            <a:off x="774700" y="2222500"/>
            <a:ext cx="4533900" cy="3949700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한컴 말랑말랑 Bold" panose="020F0803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1F6D5E9-A5BB-4D0C-BA24-020EA5404CCD}"/>
              </a:ext>
            </a:extLst>
          </p:cNvPr>
          <p:cNvSpPr txBox="1"/>
          <p:nvPr/>
        </p:nvSpPr>
        <p:spPr>
          <a:xfrm>
            <a:off x="1115410" y="3075057"/>
            <a:ext cx="199285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 smtClean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실행결과</a:t>
            </a:r>
            <a:endParaRPr lang="ko-KR" altLang="en-US" sz="4000" b="1" dirty="0">
              <a:solidFill>
                <a:schemeClr val="bg1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90783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F2F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4E8394A-AEA1-4C60-A7B8-1B9F4F597B54}"/>
              </a:ext>
            </a:extLst>
          </p:cNvPr>
          <p:cNvSpPr/>
          <p:nvPr/>
        </p:nvSpPr>
        <p:spPr>
          <a:xfrm>
            <a:off x="0" y="0"/>
            <a:ext cx="12192000" cy="94629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한컴 말랑말랑 Bold" panose="020F0803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33C785-1A2B-425C-A1CF-C6496F7EBEFA}"/>
              </a:ext>
            </a:extLst>
          </p:cNvPr>
          <p:cNvSpPr txBox="1"/>
          <p:nvPr/>
        </p:nvSpPr>
        <p:spPr>
          <a:xfrm>
            <a:off x="843276" y="100446"/>
            <a:ext cx="1749197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800" spc="-300" dirty="0" smtClean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실행결과</a:t>
            </a:r>
            <a:endParaRPr lang="ko-KR" altLang="en-US" sz="3800" spc="-300" dirty="0">
              <a:solidFill>
                <a:schemeClr val="bg1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894" y="968280"/>
            <a:ext cx="5402909" cy="588971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9266" y="968280"/>
            <a:ext cx="5222446" cy="588972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9879724" y="6600497"/>
            <a:ext cx="2312276" cy="257503"/>
          </a:xfrm>
          <a:prstGeom prst="rect">
            <a:avLst/>
          </a:prstGeom>
          <a:solidFill>
            <a:srgbClr val="2F2F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3615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F2F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4E8394A-AEA1-4C60-A7B8-1B9F4F597B54}"/>
              </a:ext>
            </a:extLst>
          </p:cNvPr>
          <p:cNvSpPr/>
          <p:nvPr/>
        </p:nvSpPr>
        <p:spPr>
          <a:xfrm>
            <a:off x="0" y="0"/>
            <a:ext cx="12192000" cy="94629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한컴 말랑말랑 Bold" panose="020F0803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33C785-1A2B-425C-A1CF-C6496F7EBEFA}"/>
              </a:ext>
            </a:extLst>
          </p:cNvPr>
          <p:cNvSpPr txBox="1"/>
          <p:nvPr/>
        </p:nvSpPr>
        <p:spPr>
          <a:xfrm>
            <a:off x="843276" y="100446"/>
            <a:ext cx="1749197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800" spc="-300" dirty="0" smtClean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실행결과</a:t>
            </a:r>
            <a:endParaRPr lang="ko-KR" altLang="en-US" sz="3800" spc="-300" dirty="0">
              <a:solidFill>
                <a:schemeClr val="bg1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977" y="940914"/>
            <a:ext cx="4549157" cy="591708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5896" y="940914"/>
            <a:ext cx="4712221" cy="5917086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9879724" y="6600497"/>
            <a:ext cx="2312276" cy="257503"/>
          </a:xfrm>
          <a:prstGeom prst="rect">
            <a:avLst/>
          </a:prstGeom>
          <a:solidFill>
            <a:srgbClr val="2F2F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9164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F2F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4E8394A-AEA1-4C60-A7B8-1B9F4F597B54}"/>
              </a:ext>
            </a:extLst>
          </p:cNvPr>
          <p:cNvSpPr/>
          <p:nvPr/>
        </p:nvSpPr>
        <p:spPr>
          <a:xfrm>
            <a:off x="0" y="0"/>
            <a:ext cx="12192000" cy="94629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한컴 말랑말랑 Bold" panose="020F0803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33C785-1A2B-425C-A1CF-C6496F7EBEFA}"/>
              </a:ext>
            </a:extLst>
          </p:cNvPr>
          <p:cNvSpPr txBox="1"/>
          <p:nvPr/>
        </p:nvSpPr>
        <p:spPr>
          <a:xfrm>
            <a:off x="843276" y="100446"/>
            <a:ext cx="1749197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800" spc="-300" dirty="0" smtClean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실행결과</a:t>
            </a:r>
            <a:endParaRPr lang="ko-KR" altLang="en-US" sz="3800" spc="-300" dirty="0">
              <a:solidFill>
                <a:schemeClr val="bg1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7747" y="950820"/>
            <a:ext cx="4634860" cy="590717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279" y="941206"/>
            <a:ext cx="4224503" cy="5916793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9879724" y="6600497"/>
            <a:ext cx="2312276" cy="257503"/>
          </a:xfrm>
          <a:prstGeom prst="rect">
            <a:avLst/>
          </a:prstGeom>
          <a:solidFill>
            <a:srgbClr val="2F2F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2952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F2F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4E8394A-AEA1-4C60-A7B8-1B9F4F597B54}"/>
              </a:ext>
            </a:extLst>
          </p:cNvPr>
          <p:cNvSpPr/>
          <p:nvPr/>
        </p:nvSpPr>
        <p:spPr>
          <a:xfrm>
            <a:off x="0" y="0"/>
            <a:ext cx="12192000" cy="94629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한컴 말랑말랑 Bold" panose="020F0803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33C785-1A2B-425C-A1CF-C6496F7EBEFA}"/>
              </a:ext>
            </a:extLst>
          </p:cNvPr>
          <p:cNvSpPr txBox="1"/>
          <p:nvPr/>
        </p:nvSpPr>
        <p:spPr>
          <a:xfrm>
            <a:off x="843276" y="100446"/>
            <a:ext cx="1749197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800" spc="-300" dirty="0" smtClean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실행결과</a:t>
            </a:r>
            <a:endParaRPr lang="ko-KR" altLang="en-US" sz="3800" spc="-300" dirty="0">
              <a:solidFill>
                <a:schemeClr val="bg1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41" y="1370687"/>
            <a:ext cx="5641550" cy="474633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6606" y="1235879"/>
            <a:ext cx="6295697" cy="5160508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9879724" y="6600497"/>
            <a:ext cx="2312276" cy="257503"/>
          </a:xfrm>
          <a:prstGeom prst="rect">
            <a:avLst/>
          </a:prstGeom>
          <a:solidFill>
            <a:srgbClr val="2F2F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5967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4E8394A-AEA1-4C60-A7B8-1B9F4F597B54}"/>
              </a:ext>
            </a:extLst>
          </p:cNvPr>
          <p:cNvSpPr/>
          <p:nvPr/>
        </p:nvSpPr>
        <p:spPr>
          <a:xfrm>
            <a:off x="0" y="0"/>
            <a:ext cx="12192000" cy="94629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한컴 말랑말랑 Bold" panose="020F0803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33C785-1A2B-425C-A1CF-C6496F7EBEFA}"/>
              </a:ext>
            </a:extLst>
          </p:cNvPr>
          <p:cNvSpPr txBox="1"/>
          <p:nvPr/>
        </p:nvSpPr>
        <p:spPr>
          <a:xfrm>
            <a:off x="843276" y="100446"/>
            <a:ext cx="2685351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800" spc="-300" dirty="0" smtClean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팀 구성원 소개</a:t>
            </a:r>
            <a:endParaRPr lang="ko-KR" altLang="en-US" sz="3800" spc="-300" dirty="0">
              <a:solidFill>
                <a:schemeClr val="bg1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9948231" y="6610120"/>
            <a:ext cx="2243769" cy="2478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CCF1A047-AA39-DD42-3C9C-E2BAC1D2B660}"/>
              </a:ext>
            </a:extLst>
          </p:cNvPr>
          <p:cNvSpPr/>
          <p:nvPr/>
        </p:nvSpPr>
        <p:spPr>
          <a:xfrm>
            <a:off x="513347" y="3125154"/>
            <a:ext cx="2034631" cy="203463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87638061-E67F-0871-1FE6-54045A1946A2}"/>
              </a:ext>
            </a:extLst>
          </p:cNvPr>
          <p:cNvSpPr/>
          <p:nvPr/>
        </p:nvSpPr>
        <p:spPr>
          <a:xfrm>
            <a:off x="2804036" y="3125154"/>
            <a:ext cx="2034631" cy="203463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A9E9A474-4616-944E-F49C-30783656E566}"/>
              </a:ext>
            </a:extLst>
          </p:cNvPr>
          <p:cNvSpPr/>
          <p:nvPr/>
        </p:nvSpPr>
        <p:spPr>
          <a:xfrm>
            <a:off x="5094726" y="3125154"/>
            <a:ext cx="2034631" cy="203463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D998B47-14A9-7825-190C-A2BF15A7DF05}"/>
              </a:ext>
            </a:extLst>
          </p:cNvPr>
          <p:cNvSpPr/>
          <p:nvPr/>
        </p:nvSpPr>
        <p:spPr>
          <a:xfrm>
            <a:off x="7385415" y="3125154"/>
            <a:ext cx="2034631" cy="203463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3DBC8EF6-4055-1D86-EB2E-1ED9FCB03A89}"/>
              </a:ext>
            </a:extLst>
          </p:cNvPr>
          <p:cNvSpPr/>
          <p:nvPr/>
        </p:nvSpPr>
        <p:spPr>
          <a:xfrm>
            <a:off x="9676105" y="3125154"/>
            <a:ext cx="2034631" cy="203463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C977BD1A-75A3-4006-B71A-8774DCABB0DE}"/>
              </a:ext>
            </a:extLst>
          </p:cNvPr>
          <p:cNvSpPr/>
          <p:nvPr/>
        </p:nvSpPr>
        <p:spPr>
          <a:xfrm>
            <a:off x="431709" y="3759534"/>
            <a:ext cx="2170794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/>
          <a:p>
            <a:pPr algn="ctr"/>
            <a:r>
              <a:rPr lang="ko-KR" altLang="en-US" sz="1400" dirty="0" smtClean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신선호</a:t>
            </a:r>
            <a:endParaRPr lang="en-US" altLang="ko-KR" sz="1400" dirty="0">
              <a:solidFill>
                <a:schemeClr val="bg1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11F320D-F0A4-4D05-A84C-ECAB5159695C}"/>
              </a:ext>
            </a:extLst>
          </p:cNvPr>
          <p:cNvSpPr txBox="1"/>
          <p:nvPr/>
        </p:nvSpPr>
        <p:spPr>
          <a:xfrm>
            <a:off x="431709" y="4185435"/>
            <a:ext cx="2140730" cy="261610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pPr algn="ctr"/>
            <a:r>
              <a:rPr lang="en-US" altLang="ko-KR" sz="1100" dirty="0" smtClean="0">
                <a:solidFill>
                  <a:schemeClr val="bg1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PPT </a:t>
            </a:r>
            <a:r>
              <a:rPr lang="ko-KR" altLang="en-US" sz="1100" dirty="0" smtClean="0">
                <a:solidFill>
                  <a:schemeClr val="bg1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제작</a:t>
            </a:r>
            <a:endParaRPr lang="en-US" altLang="ko-KR" sz="1100" dirty="0" smtClean="0">
              <a:solidFill>
                <a:schemeClr val="bg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C977BD1A-75A3-4006-B71A-8774DCABB0DE}"/>
              </a:ext>
            </a:extLst>
          </p:cNvPr>
          <p:cNvSpPr/>
          <p:nvPr/>
        </p:nvSpPr>
        <p:spPr>
          <a:xfrm>
            <a:off x="2719688" y="3759534"/>
            <a:ext cx="2170794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/>
          <a:p>
            <a:pPr algn="ctr"/>
            <a:r>
              <a:rPr lang="ko-KR" altLang="en-US" sz="1400" dirty="0" err="1" smtClean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안위재</a:t>
            </a:r>
            <a:endParaRPr lang="en-US" altLang="ko-KR" sz="1400" dirty="0">
              <a:solidFill>
                <a:schemeClr val="bg1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11F320D-F0A4-4D05-A84C-ECAB5159695C}"/>
              </a:ext>
            </a:extLst>
          </p:cNvPr>
          <p:cNvSpPr txBox="1"/>
          <p:nvPr/>
        </p:nvSpPr>
        <p:spPr>
          <a:xfrm>
            <a:off x="2726222" y="4223115"/>
            <a:ext cx="2140730" cy="261610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pPr algn="ctr"/>
            <a:r>
              <a:rPr lang="ko-KR" altLang="en-US" sz="1100" dirty="0" smtClean="0">
                <a:solidFill>
                  <a:schemeClr val="bg1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프로그램구현</a:t>
            </a:r>
            <a:endParaRPr lang="ko-KR" altLang="en-US" sz="1100" dirty="0">
              <a:solidFill>
                <a:schemeClr val="bg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C977BD1A-75A3-4006-B71A-8774DCABB0DE}"/>
              </a:ext>
            </a:extLst>
          </p:cNvPr>
          <p:cNvSpPr/>
          <p:nvPr/>
        </p:nvSpPr>
        <p:spPr>
          <a:xfrm>
            <a:off x="5026644" y="3740641"/>
            <a:ext cx="2170794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/>
          <a:p>
            <a:pPr algn="ctr"/>
            <a:r>
              <a:rPr lang="ko-KR" altLang="en-US" sz="1400" dirty="0" smtClean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이상목</a:t>
            </a:r>
            <a:endParaRPr lang="en-US" altLang="ko-KR" sz="1400" dirty="0">
              <a:solidFill>
                <a:schemeClr val="bg1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11F320D-F0A4-4D05-A84C-ECAB5159695C}"/>
              </a:ext>
            </a:extLst>
          </p:cNvPr>
          <p:cNvSpPr txBox="1"/>
          <p:nvPr/>
        </p:nvSpPr>
        <p:spPr>
          <a:xfrm>
            <a:off x="5041676" y="4084036"/>
            <a:ext cx="2140730" cy="600164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pPr algn="ctr"/>
            <a:r>
              <a:rPr lang="ko-KR" altLang="en-US" sz="1100" dirty="0" smtClean="0">
                <a:solidFill>
                  <a:schemeClr val="bg1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의견조율</a:t>
            </a:r>
            <a:endParaRPr lang="en-US" altLang="ko-KR" sz="1100" dirty="0" smtClean="0">
              <a:solidFill>
                <a:schemeClr val="bg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pPr algn="ctr"/>
            <a:r>
              <a:rPr lang="ko-KR" altLang="en-US" sz="1100" dirty="0" smtClean="0">
                <a:solidFill>
                  <a:schemeClr val="bg1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프로그램구현</a:t>
            </a:r>
            <a:endParaRPr lang="en-US" altLang="ko-KR" sz="1100" dirty="0" smtClean="0">
              <a:solidFill>
                <a:schemeClr val="bg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pPr algn="ctr"/>
            <a:r>
              <a:rPr lang="ko-KR" altLang="en-US" sz="1100" dirty="0" err="1" smtClean="0">
                <a:solidFill>
                  <a:schemeClr val="bg1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오류수정</a:t>
            </a:r>
            <a:endParaRPr lang="ko-KR" altLang="en-US" sz="1100" dirty="0">
              <a:solidFill>
                <a:schemeClr val="bg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C977BD1A-75A3-4006-B71A-8774DCABB0DE}"/>
              </a:ext>
            </a:extLst>
          </p:cNvPr>
          <p:cNvSpPr/>
          <p:nvPr/>
        </p:nvSpPr>
        <p:spPr>
          <a:xfrm>
            <a:off x="7314623" y="3744223"/>
            <a:ext cx="2170794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/>
          <a:p>
            <a:pPr algn="ctr"/>
            <a:r>
              <a:rPr lang="ko-KR" altLang="en-US" sz="1400" dirty="0" smtClean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이종운</a:t>
            </a:r>
            <a:endParaRPr lang="en-US" altLang="ko-KR" sz="1400" dirty="0">
              <a:solidFill>
                <a:schemeClr val="bg1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11F320D-F0A4-4D05-A84C-ECAB5159695C}"/>
              </a:ext>
            </a:extLst>
          </p:cNvPr>
          <p:cNvSpPr txBox="1"/>
          <p:nvPr/>
        </p:nvSpPr>
        <p:spPr>
          <a:xfrm>
            <a:off x="7385415" y="4190985"/>
            <a:ext cx="2140730" cy="430887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pPr algn="ctr"/>
            <a:r>
              <a:rPr lang="ko-KR" altLang="en-US" sz="1100" dirty="0" smtClean="0">
                <a:solidFill>
                  <a:schemeClr val="bg1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프로그램구현 </a:t>
            </a:r>
            <a:endParaRPr lang="en-US" altLang="ko-KR" sz="1100" dirty="0" smtClean="0">
              <a:solidFill>
                <a:schemeClr val="bg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pPr algn="ctr"/>
            <a:r>
              <a:rPr lang="ko-KR" altLang="en-US" sz="1100" dirty="0" smtClean="0">
                <a:solidFill>
                  <a:schemeClr val="bg1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발표</a:t>
            </a:r>
            <a:endParaRPr lang="ko-KR" altLang="en-US" sz="1100" dirty="0">
              <a:solidFill>
                <a:schemeClr val="bg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C977BD1A-75A3-4006-B71A-8774DCABB0DE}"/>
              </a:ext>
            </a:extLst>
          </p:cNvPr>
          <p:cNvSpPr/>
          <p:nvPr/>
        </p:nvSpPr>
        <p:spPr>
          <a:xfrm>
            <a:off x="9636611" y="3740640"/>
            <a:ext cx="2170794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/>
          <a:p>
            <a:pPr algn="ctr"/>
            <a:r>
              <a:rPr lang="ko-KR" altLang="en-US" sz="1400" dirty="0" smtClean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최재희</a:t>
            </a:r>
            <a:endParaRPr lang="en-US" altLang="ko-KR" sz="1400" dirty="0">
              <a:solidFill>
                <a:schemeClr val="bg1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11F320D-F0A4-4D05-A84C-ECAB5159695C}"/>
              </a:ext>
            </a:extLst>
          </p:cNvPr>
          <p:cNvSpPr txBox="1"/>
          <p:nvPr/>
        </p:nvSpPr>
        <p:spPr>
          <a:xfrm>
            <a:off x="9636611" y="4185435"/>
            <a:ext cx="2140730" cy="261610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pPr algn="ctr"/>
            <a:r>
              <a:rPr lang="en-US" altLang="ko-KR" sz="1100" dirty="0" smtClean="0">
                <a:solidFill>
                  <a:schemeClr val="bg1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PPT </a:t>
            </a:r>
            <a:r>
              <a:rPr lang="ko-KR" altLang="en-US" sz="1100" dirty="0" smtClean="0">
                <a:solidFill>
                  <a:schemeClr val="bg1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제작</a:t>
            </a:r>
            <a:endParaRPr lang="ko-KR" altLang="en-US" sz="1100" dirty="0">
              <a:solidFill>
                <a:schemeClr val="bg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1925" y="722936"/>
            <a:ext cx="2765079" cy="2765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418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F2F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4E8394A-AEA1-4C60-A7B8-1B9F4F597B54}"/>
              </a:ext>
            </a:extLst>
          </p:cNvPr>
          <p:cNvSpPr/>
          <p:nvPr/>
        </p:nvSpPr>
        <p:spPr>
          <a:xfrm>
            <a:off x="0" y="0"/>
            <a:ext cx="12192000" cy="94629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한컴 말랑말랑 Bold" panose="020F0803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33C785-1A2B-425C-A1CF-C6496F7EBEFA}"/>
              </a:ext>
            </a:extLst>
          </p:cNvPr>
          <p:cNvSpPr txBox="1"/>
          <p:nvPr/>
        </p:nvSpPr>
        <p:spPr>
          <a:xfrm>
            <a:off x="843276" y="100446"/>
            <a:ext cx="1749197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800" spc="-300" dirty="0" smtClean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실행결과</a:t>
            </a:r>
            <a:endParaRPr lang="ko-KR" altLang="en-US" sz="3800" spc="-300" dirty="0">
              <a:solidFill>
                <a:schemeClr val="bg1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635" y="1222496"/>
            <a:ext cx="11589331" cy="4589725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9879724" y="6600497"/>
            <a:ext cx="2312276" cy="257503"/>
          </a:xfrm>
          <a:prstGeom prst="rect">
            <a:avLst/>
          </a:prstGeom>
          <a:solidFill>
            <a:srgbClr val="2F2F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82798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58AE3A1-F3CE-4B3A-BE25-7AF50A2D99D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A2AB930F-CD81-4A35-9DB6-56CF80291869}"/>
              </a:ext>
            </a:extLst>
          </p:cNvPr>
          <p:cNvSpPr/>
          <p:nvPr/>
        </p:nvSpPr>
        <p:spPr>
          <a:xfrm>
            <a:off x="774700" y="2222500"/>
            <a:ext cx="4533900" cy="3949700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한컴 말랑말랑 Bold" panose="020F0803000000000000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A7BE37A-5DCC-401B-9A65-BADA1813DC00}"/>
              </a:ext>
            </a:extLst>
          </p:cNvPr>
          <p:cNvSpPr/>
          <p:nvPr/>
        </p:nvSpPr>
        <p:spPr>
          <a:xfrm>
            <a:off x="774700" y="2222500"/>
            <a:ext cx="4533900" cy="3949700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한컴 말랑말랑 Bold" panose="020F0803000000000000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1F6D5E9-A5BB-4D0C-BA24-020EA5404CCD}"/>
              </a:ext>
            </a:extLst>
          </p:cNvPr>
          <p:cNvSpPr txBox="1"/>
          <p:nvPr/>
        </p:nvSpPr>
        <p:spPr>
          <a:xfrm>
            <a:off x="1115410" y="3075057"/>
            <a:ext cx="199285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 smtClean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자체평가</a:t>
            </a:r>
            <a:endParaRPr lang="ko-KR" altLang="en-US" sz="4000" b="1" dirty="0">
              <a:solidFill>
                <a:schemeClr val="bg1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80961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534E3A2D-8925-0FF5-EE30-E20C9088FC4B}"/>
              </a:ext>
            </a:extLst>
          </p:cNvPr>
          <p:cNvSpPr/>
          <p:nvPr/>
        </p:nvSpPr>
        <p:spPr>
          <a:xfrm>
            <a:off x="9387840" y="2888190"/>
            <a:ext cx="2194560" cy="305186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000" dirty="0" smtClean="0">
              <a:solidFill>
                <a:schemeClr val="tx1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  <a:p>
            <a:r>
              <a:rPr lang="ko-KR" altLang="en-US" dirty="0" smtClean="0">
                <a:solidFill>
                  <a:schemeClr val="tx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최재희</a:t>
            </a:r>
            <a:endParaRPr lang="en-US" altLang="ko-KR" dirty="0">
              <a:solidFill>
                <a:schemeClr val="tx1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  <a:p>
            <a:endParaRPr lang="en-US" altLang="ko-KR" sz="1000" dirty="0" smtClean="0">
              <a:solidFill>
                <a:schemeClr val="tx1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  <a:p>
            <a:r>
              <a:rPr lang="en-US" altLang="ko-KR" sz="1000" dirty="0" smtClean="0">
                <a:solidFill>
                  <a:schemeClr val="tx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Java</a:t>
            </a:r>
            <a:r>
              <a:rPr lang="ko-KR" altLang="en-US" sz="1000" dirty="0" smtClean="0">
                <a:solidFill>
                  <a:schemeClr val="tx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언어 이해도가 뛰어난 팀장과 </a:t>
            </a:r>
            <a:r>
              <a:rPr lang="ko-KR" altLang="en-US" sz="1000" dirty="0" err="1" smtClean="0">
                <a:solidFill>
                  <a:schemeClr val="tx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능력있는</a:t>
            </a:r>
            <a:r>
              <a:rPr lang="ko-KR" altLang="en-US" sz="1000" dirty="0" smtClean="0">
                <a:solidFill>
                  <a:schemeClr val="tx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 팀원간의 원활한 의사소통으로 큰 어려움 없이 프로젝트를 이행할 수 있었습니다</a:t>
            </a:r>
            <a:r>
              <a:rPr lang="en-US" altLang="ko-KR" sz="1000" dirty="0" smtClean="0">
                <a:solidFill>
                  <a:schemeClr val="tx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.</a:t>
            </a:r>
          </a:p>
          <a:p>
            <a:r>
              <a:rPr lang="ko-KR" altLang="en-US" sz="1000" dirty="0" smtClean="0">
                <a:solidFill>
                  <a:schemeClr val="tx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아쉬운 점이 있다면 코딩에 적극적으로 참여하지 못한 것</a:t>
            </a:r>
            <a:r>
              <a:rPr lang="en-US" altLang="ko-KR" sz="1000" dirty="0" smtClean="0">
                <a:solidFill>
                  <a:schemeClr val="tx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. </a:t>
            </a:r>
          </a:p>
          <a:p>
            <a:r>
              <a:rPr lang="ko-KR" altLang="en-US" sz="1000" dirty="0" smtClean="0">
                <a:solidFill>
                  <a:schemeClr val="tx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이번 프로젝트의 경험을 통해 앞으로 발전 가능성을 확인하고 나아가 다음 프로젝트의 코딩 참여를 위해 </a:t>
            </a:r>
            <a:r>
              <a:rPr lang="ko-KR" altLang="en-US" sz="1000" dirty="0" err="1" smtClean="0">
                <a:solidFill>
                  <a:schemeClr val="tx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학습의지를</a:t>
            </a:r>
            <a:r>
              <a:rPr lang="ko-KR" altLang="en-US" sz="1000" dirty="0" smtClean="0">
                <a:solidFill>
                  <a:schemeClr val="tx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 다잡을 계기가 되었습니다</a:t>
            </a:r>
            <a:r>
              <a:rPr lang="en-US" altLang="ko-KR" sz="1000" dirty="0" smtClean="0">
                <a:solidFill>
                  <a:schemeClr val="tx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.</a:t>
            </a:r>
            <a:endParaRPr lang="en-US" altLang="ko-KR" sz="1000" dirty="0">
              <a:solidFill>
                <a:schemeClr val="tx1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4E8394A-AEA1-4C60-A7B8-1B9F4F597B54}"/>
              </a:ext>
            </a:extLst>
          </p:cNvPr>
          <p:cNvSpPr/>
          <p:nvPr/>
        </p:nvSpPr>
        <p:spPr>
          <a:xfrm>
            <a:off x="0" y="0"/>
            <a:ext cx="12192000" cy="94629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한컴 말랑말랑 Bold" panose="020F0803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33C785-1A2B-425C-A1CF-C6496F7EBEFA}"/>
              </a:ext>
            </a:extLst>
          </p:cNvPr>
          <p:cNvSpPr txBox="1"/>
          <p:nvPr/>
        </p:nvSpPr>
        <p:spPr>
          <a:xfrm>
            <a:off x="843276" y="100446"/>
            <a:ext cx="1749197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800" spc="-300" dirty="0" smtClean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자체평가</a:t>
            </a:r>
            <a:endParaRPr lang="ko-KR" altLang="en-US" sz="3800" spc="-300" dirty="0">
              <a:solidFill>
                <a:schemeClr val="bg1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E08C130-F8D5-5533-1EFA-29C6CADE4DEF}"/>
              </a:ext>
            </a:extLst>
          </p:cNvPr>
          <p:cNvSpPr/>
          <p:nvPr/>
        </p:nvSpPr>
        <p:spPr>
          <a:xfrm>
            <a:off x="609600" y="2888190"/>
            <a:ext cx="2194560" cy="3051888"/>
          </a:xfrm>
          <a:prstGeom prst="rect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   신선호</a:t>
            </a:r>
            <a:endParaRPr lang="ko-KR" altLang="en-US" dirty="0">
              <a:solidFill>
                <a:schemeClr val="bg1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ko-KR" altLang="en-US" sz="1000" dirty="0">
              <a:solidFill>
                <a:schemeClr val="tx1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다른 </a:t>
            </a:r>
            <a:r>
              <a:rPr lang="ko-KR" altLang="en-US" sz="10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팀원들에 비해 배운 내용에 대한 이해도가 부족하여 프로젝트에 기여를 하지 못한 부분이 아쉽습니다</a:t>
            </a:r>
            <a:r>
              <a:rPr lang="en-US" altLang="ko-KR" sz="10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000" dirty="0">
              <a:solidFill>
                <a:schemeClr val="bg1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팀원들의 </a:t>
            </a:r>
            <a:r>
              <a:rPr lang="ko-KR" altLang="en-US" sz="10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도움으로 맡은 역할에 대해 완수할 수 있었고</a:t>
            </a:r>
            <a:r>
              <a:rPr lang="en-US" altLang="ko-KR" sz="10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, </a:t>
            </a:r>
            <a:r>
              <a:rPr lang="ko-KR" altLang="en-US" sz="10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코드를 보고 이해하는 것만으로도 배운 내용에 대한 정리가 되어 많은 공부가 되었습니다</a:t>
            </a:r>
            <a:r>
              <a:rPr lang="en-US" altLang="ko-KR" sz="10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.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C323ED7-C6BA-D2F5-7C7D-BD52A37CB20F}"/>
              </a:ext>
            </a:extLst>
          </p:cNvPr>
          <p:cNvSpPr/>
          <p:nvPr/>
        </p:nvSpPr>
        <p:spPr>
          <a:xfrm>
            <a:off x="2804160" y="1385327"/>
            <a:ext cx="2194560" cy="3051867"/>
          </a:xfrm>
          <a:prstGeom prst="rect">
            <a:avLst/>
          </a:prstGeom>
          <a:solidFill>
            <a:srgbClr val="98CBF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  </a:t>
            </a:r>
            <a:r>
              <a:rPr lang="ko-KR" altLang="en-US" dirty="0" err="1" smtClean="0">
                <a:solidFill>
                  <a:schemeClr val="tx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안위재</a:t>
            </a:r>
            <a:endParaRPr lang="ko-KR" altLang="en-US" dirty="0">
              <a:solidFill>
                <a:schemeClr val="tx1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ko-KR" altLang="en-US" dirty="0">
              <a:solidFill>
                <a:schemeClr val="tx1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chemeClr val="tx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프로그램 </a:t>
            </a:r>
            <a:r>
              <a:rPr lang="ko-KR" altLang="en-US" sz="1000" dirty="0">
                <a:solidFill>
                  <a:schemeClr val="tx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실행에 필요한 클래스와 </a:t>
            </a:r>
            <a:r>
              <a:rPr lang="ko-KR" altLang="en-US" sz="1000" dirty="0" err="1">
                <a:solidFill>
                  <a:schemeClr val="tx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메소드의</a:t>
            </a:r>
            <a:r>
              <a:rPr lang="ko-KR" altLang="en-US" sz="1000" dirty="0">
                <a:solidFill>
                  <a:schemeClr val="tx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 작성 후 메인 코드에 적용을 시킬 때 </a:t>
            </a:r>
            <a:r>
              <a:rPr lang="ko-KR" altLang="en-US" sz="1000" dirty="0" err="1">
                <a:solidFill>
                  <a:schemeClr val="tx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메소드나</a:t>
            </a:r>
            <a:r>
              <a:rPr lang="ko-KR" altLang="en-US" sz="1000" dirty="0">
                <a:solidFill>
                  <a:schemeClr val="tx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 객체에 대한 이해도가 부족해서 원활하게 구현하는 것에 어려움이 있어 아쉬웠습니다</a:t>
            </a:r>
            <a:r>
              <a:rPr lang="en-US" altLang="ko-KR" sz="1000" dirty="0" smtClean="0">
                <a:solidFill>
                  <a:schemeClr val="tx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000" dirty="0">
              <a:solidFill>
                <a:schemeClr val="tx1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chemeClr val="tx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같이 </a:t>
            </a:r>
            <a:r>
              <a:rPr lang="ko-KR" altLang="en-US" sz="1000" dirty="0">
                <a:solidFill>
                  <a:schemeClr val="tx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구현하시는 분들의 설명이 공부에 많은 도움이 됐고 실행 시 오류를 찾고 같이 고민하며 수정하여 오류를 없애는 과정이 재미있었습니다</a:t>
            </a:r>
            <a:r>
              <a:rPr lang="en-US" altLang="ko-KR" sz="1000" dirty="0">
                <a:solidFill>
                  <a:schemeClr val="tx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.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8B85946-CE74-E082-DC60-FCD111C503C3}"/>
              </a:ext>
            </a:extLst>
          </p:cNvPr>
          <p:cNvSpPr/>
          <p:nvPr/>
        </p:nvSpPr>
        <p:spPr>
          <a:xfrm>
            <a:off x="4998720" y="2888190"/>
            <a:ext cx="2194560" cy="3051878"/>
          </a:xfrm>
          <a:prstGeom prst="rect">
            <a:avLst/>
          </a:prstGeom>
          <a:solidFill>
            <a:schemeClr val="accent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이상목</a:t>
            </a:r>
            <a:endParaRPr lang="en-US" altLang="ko-KR" dirty="0" smtClean="0">
              <a:solidFill>
                <a:schemeClr val="tx1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  <a:p>
            <a:endParaRPr lang="en-US" altLang="ko-KR" sz="1000" dirty="0">
              <a:solidFill>
                <a:schemeClr val="tx1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  <a:p>
            <a:r>
              <a:rPr lang="ko-KR" altLang="en-US" sz="1000" dirty="0" smtClean="0">
                <a:solidFill>
                  <a:schemeClr val="tx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프로그램의 </a:t>
            </a:r>
            <a:r>
              <a:rPr lang="ko-KR" altLang="en-US" sz="1000" dirty="0">
                <a:solidFill>
                  <a:schemeClr val="tx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구조 설계와 클래스 </a:t>
            </a:r>
            <a:r>
              <a:rPr lang="ko-KR" altLang="en-US" sz="1000" dirty="0" err="1">
                <a:solidFill>
                  <a:schemeClr val="tx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메소드</a:t>
            </a:r>
            <a:r>
              <a:rPr lang="ko-KR" altLang="en-US" sz="1000" dirty="0">
                <a:solidFill>
                  <a:schemeClr val="tx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 개발 및 오류 수정을 위주로 프로젝트에 참여 했고</a:t>
            </a:r>
            <a:r>
              <a:rPr lang="en-US" altLang="ko-KR" sz="1000" dirty="0">
                <a:solidFill>
                  <a:schemeClr val="tx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, </a:t>
            </a:r>
            <a:r>
              <a:rPr lang="ko-KR" altLang="en-US" sz="1000" dirty="0">
                <a:solidFill>
                  <a:schemeClr val="tx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초기 설계 과정에서 부족한 부분과 실수들 때문에 열심히 하려는 팀원들에게 </a:t>
            </a:r>
            <a:r>
              <a:rPr lang="ko-KR" altLang="en-US" sz="1000" dirty="0" err="1">
                <a:solidFill>
                  <a:schemeClr val="tx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코드개발</a:t>
            </a:r>
            <a:r>
              <a:rPr lang="ko-KR" altLang="en-US" sz="1000" dirty="0">
                <a:solidFill>
                  <a:schemeClr val="tx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 분배가 적절히 이루어 지지 않은 점이 아쉬웠습니다</a:t>
            </a:r>
            <a:r>
              <a:rPr lang="en-US" altLang="ko-KR" sz="1000" dirty="0">
                <a:solidFill>
                  <a:schemeClr val="tx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.  </a:t>
            </a:r>
            <a:r>
              <a:rPr lang="ko-KR" altLang="en-US" sz="1000" dirty="0">
                <a:solidFill>
                  <a:schemeClr val="tx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하지만 모두들 각자 맡은 분야에 열심히 하셔서 프로젝트를 잘 마무리 할 수 </a:t>
            </a:r>
            <a:r>
              <a:rPr lang="ko-KR" altLang="en-US" sz="1000" dirty="0" smtClean="0">
                <a:solidFill>
                  <a:schemeClr val="tx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있었던 것 </a:t>
            </a:r>
            <a:r>
              <a:rPr lang="ko-KR" altLang="en-US" sz="1000" dirty="0">
                <a:solidFill>
                  <a:schemeClr val="tx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같아 유익한 시간이었습니다</a:t>
            </a:r>
            <a:r>
              <a:rPr lang="en-US" altLang="ko-KR" sz="1000" dirty="0">
                <a:solidFill>
                  <a:schemeClr val="tx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. </a:t>
            </a:r>
            <a:r>
              <a:rPr lang="ko-KR" altLang="en-US" sz="1000" dirty="0">
                <a:solidFill>
                  <a:schemeClr val="tx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프로젝트를 진행 하면서 겪은 시행착오와 팀워크 덕분에 개인적으로도 많은 공부가 되었습니다</a:t>
            </a:r>
            <a:r>
              <a:rPr lang="en-US" altLang="ko-KR" sz="1000" dirty="0">
                <a:solidFill>
                  <a:schemeClr val="tx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. 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756241A-007A-848A-BC1E-9D1349FD0993}"/>
              </a:ext>
            </a:extLst>
          </p:cNvPr>
          <p:cNvSpPr/>
          <p:nvPr/>
        </p:nvSpPr>
        <p:spPr>
          <a:xfrm>
            <a:off x="7193280" y="1385327"/>
            <a:ext cx="2194560" cy="322871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   이종운</a:t>
            </a:r>
            <a:endParaRPr lang="ko-KR" altLang="en-US" sz="1000" dirty="0">
              <a:solidFill>
                <a:schemeClr val="tx1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ko-KR" altLang="en-US" sz="1000" dirty="0">
              <a:solidFill>
                <a:schemeClr val="tx1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chemeClr val="tx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다양한 </a:t>
            </a:r>
            <a:r>
              <a:rPr lang="ko-KR" altLang="en-US" sz="1000" dirty="0">
                <a:solidFill>
                  <a:schemeClr val="tx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클래스를 이용하여 구현한 </a:t>
            </a:r>
            <a:r>
              <a:rPr lang="ko-KR" altLang="en-US" sz="1000" dirty="0" err="1">
                <a:solidFill>
                  <a:schemeClr val="tx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메소드를</a:t>
            </a:r>
            <a:r>
              <a:rPr lang="ko-KR" altLang="en-US" sz="1000" dirty="0">
                <a:solidFill>
                  <a:schemeClr val="tx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 메인 클래스에 합치는 역할을 수행했는데</a:t>
            </a:r>
            <a:r>
              <a:rPr lang="en-US" altLang="ko-KR" sz="1000" dirty="0">
                <a:solidFill>
                  <a:schemeClr val="tx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, </a:t>
            </a:r>
            <a:r>
              <a:rPr lang="ko-KR" altLang="en-US" sz="1000" dirty="0">
                <a:solidFill>
                  <a:schemeClr val="tx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다른 클래스에서 작성된 여러 </a:t>
            </a:r>
            <a:r>
              <a:rPr lang="ko-KR" altLang="en-US" sz="1000" dirty="0" err="1">
                <a:solidFill>
                  <a:schemeClr val="tx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메소드들의</a:t>
            </a:r>
            <a:r>
              <a:rPr lang="ko-KR" altLang="en-US" sz="1000" dirty="0">
                <a:solidFill>
                  <a:schemeClr val="tx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 호환을 적절히 적용하는 방법을 많이 연습하게 되었습니다</a:t>
            </a:r>
            <a:r>
              <a:rPr lang="en-US" altLang="ko-KR" sz="1000" dirty="0" smtClean="0">
                <a:solidFill>
                  <a:schemeClr val="tx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. </a:t>
            </a:r>
            <a:r>
              <a:rPr lang="ko-KR" altLang="en-US" sz="1000" dirty="0" smtClean="0">
                <a:solidFill>
                  <a:schemeClr val="tx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또한 </a:t>
            </a:r>
            <a:r>
              <a:rPr lang="ko-KR" altLang="en-US" sz="1000" dirty="0">
                <a:solidFill>
                  <a:schemeClr val="tx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예외처리를 통해 메인 프로그램이 멈추지 않고 계속 작동하도록 하는 방법에 대해서도 많이 연습할 수 있었습니다</a:t>
            </a:r>
            <a:r>
              <a:rPr lang="en-US" altLang="ko-KR" sz="1000" dirty="0">
                <a:solidFill>
                  <a:schemeClr val="tx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000" dirty="0">
              <a:solidFill>
                <a:schemeClr val="tx1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chemeClr val="tx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메인 </a:t>
            </a:r>
            <a:r>
              <a:rPr lang="ko-KR" altLang="en-US" sz="1000" dirty="0">
                <a:solidFill>
                  <a:schemeClr val="tx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클래스에 직접 코드를 넣는 것이 아니라 다른 클래스에서 </a:t>
            </a:r>
            <a:r>
              <a:rPr lang="ko-KR" altLang="en-US" sz="1000" dirty="0" err="1">
                <a:solidFill>
                  <a:schemeClr val="tx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메소드를</a:t>
            </a:r>
            <a:r>
              <a:rPr lang="ko-KR" altLang="en-US" sz="1000" dirty="0">
                <a:solidFill>
                  <a:schemeClr val="tx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 구현하여 </a:t>
            </a:r>
            <a:r>
              <a:rPr lang="ko-KR" altLang="en-US" sz="1000" dirty="0" err="1">
                <a:solidFill>
                  <a:schemeClr val="tx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메인에서</a:t>
            </a:r>
            <a:r>
              <a:rPr lang="ko-KR" altLang="en-US" sz="1000" dirty="0">
                <a:solidFill>
                  <a:schemeClr val="tx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 실행하는 방식으로 메인 클래스를 가볍게 하는 기초 설계에 대한 연습을 더 해야할 것 같습니다</a:t>
            </a:r>
            <a:r>
              <a:rPr lang="en-US" altLang="ko-KR" sz="1000" dirty="0">
                <a:solidFill>
                  <a:schemeClr val="tx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. 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9948231" y="6610120"/>
            <a:ext cx="2243769" cy="2478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05497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B7B20899-8A52-FEDC-1623-EDA2E52394D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06259" y="1"/>
            <a:ext cx="10485741" cy="68580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80ADB797-FC44-D452-C03C-91F003FD7BD9}"/>
              </a:ext>
            </a:extLst>
          </p:cNvPr>
          <p:cNvSpPr/>
          <p:nvPr/>
        </p:nvSpPr>
        <p:spPr>
          <a:xfrm>
            <a:off x="0" y="0"/>
            <a:ext cx="473242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56CEF04-4FBA-3DCB-8110-D50CA3F90F9B}"/>
              </a:ext>
            </a:extLst>
          </p:cNvPr>
          <p:cNvSpPr txBox="1"/>
          <p:nvPr/>
        </p:nvSpPr>
        <p:spPr>
          <a:xfrm>
            <a:off x="457199" y="2767280"/>
            <a:ext cx="235994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b="1" dirty="0">
                <a:solidFill>
                  <a:schemeClr val="bg1"/>
                </a:solidFill>
              </a:rPr>
              <a:t>Q&amp;A</a:t>
            </a:r>
            <a:endParaRPr lang="ko-KR" altLang="en-US" sz="8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2340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452A726-2906-49C2-84D8-78F9FDAC595C}"/>
              </a:ext>
            </a:extLst>
          </p:cNvPr>
          <p:cNvSpPr/>
          <p:nvPr/>
        </p:nvSpPr>
        <p:spPr>
          <a:xfrm>
            <a:off x="3425380" y="2767280"/>
            <a:ext cx="5341239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6600" spc="-3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감사합니다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9976919" y="6599976"/>
            <a:ext cx="2215081" cy="258024"/>
          </a:xfrm>
          <a:prstGeom prst="rect">
            <a:avLst/>
          </a:prstGeom>
          <a:solidFill>
            <a:srgbClr val="657D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7114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00E6575-55B2-4A7D-ABD2-8E36275A9BF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5BC82E17-B15F-4AC2-AE09-42C6FF614111}"/>
              </a:ext>
            </a:extLst>
          </p:cNvPr>
          <p:cNvGrpSpPr/>
          <p:nvPr/>
        </p:nvGrpSpPr>
        <p:grpSpPr>
          <a:xfrm>
            <a:off x="774700" y="2222500"/>
            <a:ext cx="4533900" cy="3949700"/>
            <a:chOff x="774700" y="2222500"/>
            <a:chExt cx="4533900" cy="394970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07FE54C1-171E-4243-9DDF-0E47B8DE687A}"/>
                </a:ext>
              </a:extLst>
            </p:cNvPr>
            <p:cNvSpPr/>
            <p:nvPr/>
          </p:nvSpPr>
          <p:spPr>
            <a:xfrm>
              <a:off x="774700" y="2222500"/>
              <a:ext cx="4533900" cy="3949700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한컴 말랑말랑 Bold" panose="020F0803000000000000" pitchFamily="50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CE5B60-987A-457F-8711-356AD4F00870}"/>
                </a:ext>
              </a:extLst>
            </p:cNvPr>
            <p:cNvSpPr txBox="1"/>
            <p:nvPr/>
          </p:nvSpPr>
          <p:spPr>
            <a:xfrm>
              <a:off x="1104900" y="2540000"/>
              <a:ext cx="2359941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dirty="0">
                  <a:solidFill>
                    <a:schemeClr val="bg1"/>
                  </a:solidFill>
                  <a:latin typeface="한컴 말랑말랑 Bold" panose="020F0803000000000000" pitchFamily="50" charset="-127"/>
                  <a:ea typeface="한컴 말랑말랑 Bold" panose="020F0803000000000000" pitchFamily="50" charset="-127"/>
                  <a:cs typeface="Arial" panose="020B0604020202020204" pitchFamily="34" charset="0"/>
                </a:rPr>
                <a:t>WHAT</a:t>
              </a:r>
            </a:p>
            <a:p>
              <a:r>
                <a:rPr lang="en-US" altLang="ko-KR" sz="4000" dirty="0">
                  <a:solidFill>
                    <a:schemeClr val="bg1"/>
                  </a:solidFill>
                  <a:latin typeface="한컴 말랑말랑 Bold" panose="020F0803000000000000" pitchFamily="50" charset="-127"/>
                  <a:ea typeface="한컴 말랑말랑 Bold" panose="020F0803000000000000" pitchFamily="50" charset="-127"/>
                  <a:cs typeface="Arial" panose="020B0604020202020204" pitchFamily="34" charset="0"/>
                </a:rPr>
                <a:t>WE DO </a:t>
              </a:r>
              <a:r>
                <a:rPr lang="en-US" altLang="ko-KR" sz="4000" dirty="0">
                  <a:solidFill>
                    <a:schemeClr val="bg1"/>
                  </a:solidFill>
                  <a:cs typeface="Arial" panose="020B0604020202020204" pitchFamily="34" charset="0"/>
                </a:rPr>
                <a:t>?</a:t>
              </a:r>
              <a:endParaRPr lang="ko-KR" altLang="en-US" sz="4000" dirty="0">
                <a:solidFill>
                  <a:schemeClr val="bg1"/>
                </a:solidFill>
                <a:cs typeface="Arial" panose="020B0604020202020204" pitchFamily="34" charset="0"/>
              </a:endParaRPr>
            </a:p>
            <a:p>
              <a:endParaRPr lang="ko-KR" altLang="en-US" sz="4000" b="1" dirty="0">
                <a:solidFill>
                  <a:schemeClr val="bg1"/>
                </a:solidFill>
                <a:latin typeface="한컴 말랑말랑 Bold" panose="020F0803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92470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FF54840E-5AE8-427F-A9E4-C46B35A49EBC}"/>
              </a:ext>
            </a:extLst>
          </p:cNvPr>
          <p:cNvSpPr/>
          <p:nvPr/>
        </p:nvSpPr>
        <p:spPr>
          <a:xfrm>
            <a:off x="0" y="0"/>
            <a:ext cx="12192000" cy="94629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한컴 말랑말랑 Bold" panose="020F0803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DF244E-3240-4479-8876-1E2CAD92BAA6}"/>
              </a:ext>
            </a:extLst>
          </p:cNvPr>
          <p:cNvSpPr txBox="1"/>
          <p:nvPr/>
        </p:nvSpPr>
        <p:spPr>
          <a:xfrm>
            <a:off x="843276" y="100446"/>
            <a:ext cx="1838773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800" spc="-300" dirty="0" smtClean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concept</a:t>
            </a:r>
            <a:endParaRPr lang="ko-KR" altLang="en-US" sz="3800" spc="-300" dirty="0">
              <a:solidFill>
                <a:schemeClr val="bg1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graphicFrame>
        <p:nvGraphicFramePr>
          <p:cNvPr id="14" name="차트 13">
            <a:extLst>
              <a:ext uri="{FF2B5EF4-FFF2-40B4-BE49-F238E27FC236}">
                <a16:creationId xmlns:a16="http://schemas.microsoft.com/office/drawing/2014/main" id="{0E2DB6FC-F404-4473-A39F-49C996226BD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12752663"/>
              </p:ext>
            </p:extLst>
          </p:nvPr>
        </p:nvGraphicFramePr>
        <p:xfrm>
          <a:off x="4229269" y="1509825"/>
          <a:ext cx="3733461" cy="45817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2" name="사각형: 둥근 모서리 19">
            <a:extLst>
              <a:ext uri="{FF2B5EF4-FFF2-40B4-BE49-F238E27FC236}">
                <a16:creationId xmlns:a16="http://schemas.microsoft.com/office/drawing/2014/main" id="{058F53D6-9E6C-40A7-868F-AC0093911D07}"/>
              </a:ext>
            </a:extLst>
          </p:cNvPr>
          <p:cNvSpPr/>
          <p:nvPr/>
        </p:nvSpPr>
        <p:spPr>
          <a:xfrm>
            <a:off x="1067746" y="1688660"/>
            <a:ext cx="2387600" cy="4031287"/>
          </a:xfrm>
          <a:prstGeom prst="roundRect">
            <a:avLst>
              <a:gd name="adj" fmla="val 4965"/>
            </a:avLst>
          </a:prstGeom>
          <a:solidFill>
            <a:schemeClr val="accent5">
              <a:lumMod val="40000"/>
              <a:lumOff val="60000"/>
              <a:alpha val="5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3" name="사각형: 둥근 모서리 20">
            <a:extLst>
              <a:ext uri="{FF2B5EF4-FFF2-40B4-BE49-F238E27FC236}">
                <a16:creationId xmlns:a16="http://schemas.microsoft.com/office/drawing/2014/main" id="{5CEAF73A-2EE3-48A2-AD29-49411869D8B9}"/>
              </a:ext>
            </a:extLst>
          </p:cNvPr>
          <p:cNvSpPr/>
          <p:nvPr/>
        </p:nvSpPr>
        <p:spPr>
          <a:xfrm>
            <a:off x="4977844" y="1688660"/>
            <a:ext cx="2387600" cy="4031287"/>
          </a:xfrm>
          <a:prstGeom prst="roundRect">
            <a:avLst>
              <a:gd name="adj" fmla="val 4965"/>
            </a:avLst>
          </a:prstGeom>
          <a:solidFill>
            <a:schemeClr val="accent5">
              <a:lumMod val="40000"/>
              <a:lumOff val="60000"/>
              <a:alpha val="5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24" name="사각형: 둥근 모서리 21">
            <a:extLst>
              <a:ext uri="{FF2B5EF4-FFF2-40B4-BE49-F238E27FC236}">
                <a16:creationId xmlns:a16="http://schemas.microsoft.com/office/drawing/2014/main" id="{8ABC42D9-E8C6-43F3-AE92-D548CABFF774}"/>
              </a:ext>
            </a:extLst>
          </p:cNvPr>
          <p:cNvSpPr/>
          <p:nvPr/>
        </p:nvSpPr>
        <p:spPr>
          <a:xfrm>
            <a:off x="8825926" y="1688660"/>
            <a:ext cx="2387600" cy="4031287"/>
          </a:xfrm>
          <a:prstGeom prst="roundRect">
            <a:avLst>
              <a:gd name="adj" fmla="val 4965"/>
            </a:avLst>
          </a:prstGeom>
          <a:solidFill>
            <a:schemeClr val="accent5">
              <a:lumMod val="40000"/>
              <a:lumOff val="60000"/>
              <a:alpha val="5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D164422-7704-42F6-9E66-1D25BEC67742}"/>
              </a:ext>
            </a:extLst>
          </p:cNvPr>
          <p:cNvSpPr txBox="1"/>
          <p:nvPr/>
        </p:nvSpPr>
        <p:spPr>
          <a:xfrm>
            <a:off x="1306329" y="3988018"/>
            <a:ext cx="1910436" cy="1200329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pPr algn="ctr"/>
            <a:r>
              <a:rPr lang="ko-KR" altLang="en-US" sz="12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학습 내용을 다양하게 </a:t>
            </a:r>
            <a:endParaRPr lang="en-US" altLang="ko-KR" sz="1200" dirty="0" smtClean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pPr algn="ctr"/>
            <a:r>
              <a:rPr lang="ko-KR" altLang="en-US" sz="1200" dirty="0" smtClean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활용할 </a:t>
            </a:r>
            <a:r>
              <a:rPr lang="ko-KR" altLang="en-US" sz="12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수 있는 </a:t>
            </a:r>
            <a:r>
              <a:rPr lang="ko-KR" altLang="en-US" sz="1200" dirty="0" smtClean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방안을</a:t>
            </a:r>
            <a:endParaRPr lang="en-US" altLang="ko-KR" sz="1200" dirty="0" smtClean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pPr algn="ctr"/>
            <a:r>
              <a:rPr lang="ko-KR" altLang="en-US" sz="1200" dirty="0" smtClean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</a:t>
            </a:r>
            <a:r>
              <a:rPr lang="ko-KR" altLang="en-US" sz="12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고려하여 </a:t>
            </a:r>
            <a:endParaRPr lang="en-US" altLang="ko-KR" sz="1200" dirty="0" smtClean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pPr algn="ctr"/>
            <a:r>
              <a:rPr lang="ko-KR" altLang="en-US" sz="1200" dirty="0" smtClean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주차관리시스템을 </a:t>
            </a:r>
            <a:endParaRPr lang="en-US" altLang="ko-KR" sz="1200" dirty="0" smtClean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pPr algn="ctr"/>
            <a:r>
              <a:rPr lang="ko-KR" altLang="en-US" sz="1200" dirty="0" smtClean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구현하고자 </a:t>
            </a:r>
            <a:r>
              <a:rPr lang="ko-KR" altLang="en-US" sz="12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함</a:t>
            </a:r>
          </a:p>
          <a:p>
            <a:pPr algn="ctr"/>
            <a:endParaRPr lang="ko-KR" altLang="en-US" sz="1200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B30E3C5-951C-4B37-BD6F-138A3BE1A4D7}"/>
              </a:ext>
            </a:extLst>
          </p:cNvPr>
          <p:cNvSpPr/>
          <p:nvPr/>
        </p:nvSpPr>
        <p:spPr>
          <a:xfrm>
            <a:off x="1306328" y="3380607"/>
            <a:ext cx="1910436" cy="369332"/>
          </a:xfrm>
          <a:prstGeom prst="rect">
            <a:avLst/>
          </a:prstGeom>
        </p:spPr>
        <p:txBody>
          <a:bodyPr wrap="square" anchor="t" anchorCtr="0">
            <a:spAutoFit/>
          </a:bodyPr>
          <a:lstStyle/>
          <a:p>
            <a:pPr algn="ctr"/>
            <a:r>
              <a:rPr lang="ko-KR" altLang="en-US" dirty="0" smtClean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목표</a:t>
            </a:r>
            <a:endParaRPr lang="en-US" altLang="ko-KR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B79CAD2-069D-42D3-BE4C-FB8909EBE9B2}"/>
              </a:ext>
            </a:extLst>
          </p:cNvPr>
          <p:cNvSpPr txBox="1"/>
          <p:nvPr/>
        </p:nvSpPr>
        <p:spPr>
          <a:xfrm>
            <a:off x="5216425" y="4152537"/>
            <a:ext cx="1910436" cy="646331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pPr algn="ctr"/>
            <a:r>
              <a:rPr lang="ko-KR" altLang="en-US" sz="1200" dirty="0" err="1" smtClean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입출차</a:t>
            </a:r>
            <a:r>
              <a:rPr lang="ko-KR" altLang="en-US" sz="1200" dirty="0" smtClean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관리</a:t>
            </a:r>
            <a:endParaRPr lang="en-US" altLang="ko-KR" sz="1200" dirty="0" smtClean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pPr algn="ctr"/>
            <a:r>
              <a:rPr lang="ko-KR" altLang="en-US" sz="1200" dirty="0" smtClean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회원 관리</a:t>
            </a:r>
            <a:r>
              <a:rPr lang="en-US" altLang="ko-KR" sz="1200" dirty="0" smtClean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/>
            </a:r>
            <a:br>
              <a:rPr lang="en-US" altLang="ko-KR" sz="1200" dirty="0" smtClean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</a:br>
            <a:r>
              <a:rPr lang="ko-KR" altLang="en-US" sz="1200" dirty="0" smtClean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주차장 관리</a:t>
            </a:r>
            <a:endParaRPr lang="en-US" altLang="ko-KR" sz="1200" dirty="0" smtClean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A50F5FC-65F8-4C96-819B-133AAA071359}"/>
              </a:ext>
            </a:extLst>
          </p:cNvPr>
          <p:cNvSpPr/>
          <p:nvPr/>
        </p:nvSpPr>
        <p:spPr>
          <a:xfrm>
            <a:off x="5216425" y="3380607"/>
            <a:ext cx="1910436" cy="369332"/>
          </a:xfrm>
          <a:prstGeom prst="rect">
            <a:avLst/>
          </a:prstGeom>
        </p:spPr>
        <p:txBody>
          <a:bodyPr wrap="square" anchor="t" anchorCtr="0">
            <a:spAutoFit/>
          </a:bodyPr>
          <a:lstStyle/>
          <a:p>
            <a:pPr algn="ctr"/>
            <a:r>
              <a:rPr lang="ko-KR" altLang="en-US" dirty="0" smtClean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구성</a:t>
            </a:r>
            <a:endParaRPr lang="en-US" altLang="ko-KR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1AFA582-1E91-4F9E-B3A5-0F5D8BB26FC6}"/>
              </a:ext>
            </a:extLst>
          </p:cNvPr>
          <p:cNvSpPr txBox="1"/>
          <p:nvPr/>
        </p:nvSpPr>
        <p:spPr>
          <a:xfrm>
            <a:off x="9057481" y="4152537"/>
            <a:ext cx="1910436" cy="646331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pPr algn="ctr"/>
            <a:r>
              <a:rPr lang="ko-KR" altLang="en-US" sz="1200" dirty="0" err="1" smtClean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추상메소드</a:t>
            </a:r>
            <a:r>
              <a:rPr lang="ko-KR" altLang="en-US" sz="1200" dirty="0" smtClean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활용</a:t>
            </a:r>
            <a:endParaRPr lang="en-US" altLang="ko-KR" sz="1200" dirty="0" smtClean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pPr algn="ctr"/>
            <a:r>
              <a:rPr lang="en-US" altLang="ko-KR" sz="1200" dirty="0" err="1" smtClean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ArrayList</a:t>
            </a:r>
            <a:r>
              <a:rPr lang="en-US" altLang="ko-KR" sz="1200" dirty="0" smtClean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</a:t>
            </a:r>
            <a:r>
              <a:rPr lang="ko-KR" altLang="en-US" sz="1200" dirty="0" smtClean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활용</a:t>
            </a:r>
            <a:endParaRPr lang="en-US" altLang="ko-KR" sz="1200" dirty="0" smtClean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pPr algn="ctr"/>
            <a:r>
              <a:rPr lang="en-US" altLang="ko-KR" sz="1200" dirty="0" smtClean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Try-Catch </a:t>
            </a:r>
            <a:r>
              <a:rPr lang="ko-KR" altLang="en-US" sz="1200" dirty="0" smtClean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활용</a:t>
            </a:r>
            <a:endParaRPr lang="ko-KR" altLang="en-US" sz="1200"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AF704F7-590D-4BD7-9C7A-F32B537CF30E}"/>
              </a:ext>
            </a:extLst>
          </p:cNvPr>
          <p:cNvSpPr/>
          <p:nvPr/>
        </p:nvSpPr>
        <p:spPr>
          <a:xfrm>
            <a:off x="9064506" y="3380607"/>
            <a:ext cx="1910436" cy="369332"/>
          </a:xfrm>
          <a:prstGeom prst="rect">
            <a:avLst/>
          </a:prstGeom>
        </p:spPr>
        <p:txBody>
          <a:bodyPr wrap="square" anchor="t" anchorCtr="0">
            <a:spAutoFit/>
          </a:bodyPr>
          <a:lstStyle/>
          <a:p>
            <a:pPr algn="ctr"/>
            <a:r>
              <a:rPr lang="ko-KR" altLang="en-US" dirty="0" smtClean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프로그램구현 </a:t>
            </a:r>
            <a:endParaRPr lang="en-US" altLang="ko-KR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9948231" y="6610120"/>
            <a:ext cx="2243769" cy="2478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1555D704-42B6-43B2-8134-8DD3F0D7FD92}"/>
              </a:ext>
            </a:extLst>
          </p:cNvPr>
          <p:cNvSpPr/>
          <p:nvPr/>
        </p:nvSpPr>
        <p:spPr>
          <a:xfrm>
            <a:off x="1824605" y="2191646"/>
            <a:ext cx="898591" cy="898591"/>
          </a:xfrm>
          <a:prstGeom prst="ellipse">
            <a:avLst/>
          </a:prstGeom>
          <a:solidFill>
            <a:srgbClr val="005EA0"/>
          </a:solidFill>
          <a:ln w="5715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r>
              <a:rPr lang="en-US" altLang="ko-KR" dirty="0" smtClean="0"/>
              <a:t>                                 </a:t>
            </a:r>
            <a:endParaRPr lang="ko-KR" altLang="en-US" dirty="0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B5503027-C5CB-42CB-8953-3A78922A5FF0}"/>
              </a:ext>
            </a:extLst>
          </p:cNvPr>
          <p:cNvSpPr/>
          <p:nvPr/>
        </p:nvSpPr>
        <p:spPr>
          <a:xfrm>
            <a:off x="5747937" y="2147577"/>
            <a:ext cx="898591" cy="898591"/>
          </a:xfrm>
          <a:prstGeom prst="ellipse">
            <a:avLst/>
          </a:prstGeom>
          <a:solidFill>
            <a:srgbClr val="005EA0"/>
          </a:solidFill>
          <a:ln w="5715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 dirty="0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044C087B-69CD-4ABA-A17F-E30233349F48}"/>
              </a:ext>
            </a:extLst>
          </p:cNvPr>
          <p:cNvSpPr/>
          <p:nvPr/>
        </p:nvSpPr>
        <p:spPr>
          <a:xfrm>
            <a:off x="9599982" y="2079418"/>
            <a:ext cx="898591" cy="898591"/>
          </a:xfrm>
          <a:prstGeom prst="ellipse">
            <a:avLst/>
          </a:prstGeom>
          <a:solidFill>
            <a:srgbClr val="005EA0"/>
          </a:solidFill>
          <a:ln w="5715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7580CB4B-4B0C-4113-8AA6-9BE415B5006C}"/>
              </a:ext>
            </a:extLst>
          </p:cNvPr>
          <p:cNvGrpSpPr/>
          <p:nvPr/>
        </p:nvGrpSpPr>
        <p:grpSpPr>
          <a:xfrm>
            <a:off x="9892448" y="2382323"/>
            <a:ext cx="328448" cy="314819"/>
            <a:chOff x="6793030" y="2235612"/>
            <a:chExt cx="390240" cy="374047"/>
          </a:xfrm>
          <a:solidFill>
            <a:schemeClr val="bg1"/>
          </a:solidFill>
        </p:grpSpPr>
        <p:sp>
          <p:nvSpPr>
            <p:cNvPr id="47" name="자유형: 도형 56">
              <a:extLst>
                <a:ext uri="{FF2B5EF4-FFF2-40B4-BE49-F238E27FC236}">
                  <a16:creationId xmlns:a16="http://schemas.microsoft.com/office/drawing/2014/main" id="{E166756D-5BAC-4992-A0FE-510F868CFC37}"/>
                </a:ext>
              </a:extLst>
            </p:cNvPr>
            <p:cNvSpPr/>
            <p:nvPr/>
          </p:nvSpPr>
          <p:spPr>
            <a:xfrm>
              <a:off x="6897520" y="2314384"/>
              <a:ext cx="285750" cy="295275"/>
            </a:xfrm>
            <a:custGeom>
              <a:avLst/>
              <a:gdLst>
                <a:gd name="connsiteX0" fmla="*/ 266033 w 285750"/>
                <a:gd name="connsiteY0" fmla="*/ 7144 h 295275"/>
                <a:gd name="connsiteX1" fmla="*/ 215455 w 285750"/>
                <a:gd name="connsiteY1" fmla="*/ 7144 h 295275"/>
                <a:gd name="connsiteX2" fmla="*/ 215455 w 285750"/>
                <a:gd name="connsiteY2" fmla="*/ 24194 h 295275"/>
                <a:gd name="connsiteX3" fmla="*/ 215455 w 285750"/>
                <a:gd name="connsiteY3" fmla="*/ 40958 h 295275"/>
                <a:gd name="connsiteX4" fmla="*/ 215455 w 285750"/>
                <a:gd name="connsiteY4" fmla="*/ 142589 h 295275"/>
                <a:gd name="connsiteX5" fmla="*/ 165068 w 285750"/>
                <a:gd name="connsiteY5" fmla="*/ 192977 h 295275"/>
                <a:gd name="connsiteX6" fmla="*/ 61436 w 285750"/>
                <a:gd name="connsiteY6" fmla="*/ 192977 h 295275"/>
                <a:gd name="connsiteX7" fmla="*/ 45529 w 285750"/>
                <a:gd name="connsiteY7" fmla="*/ 204121 h 295275"/>
                <a:gd name="connsiteX8" fmla="*/ 21621 w 285750"/>
                <a:gd name="connsiteY8" fmla="*/ 220885 h 295275"/>
                <a:gd name="connsiteX9" fmla="*/ 7144 w 285750"/>
                <a:gd name="connsiteY9" fmla="*/ 231077 h 295275"/>
                <a:gd name="connsiteX10" fmla="*/ 20383 w 285750"/>
                <a:gd name="connsiteY10" fmla="*/ 237649 h 295275"/>
                <a:gd name="connsiteX11" fmla="*/ 134683 w 285750"/>
                <a:gd name="connsiteY11" fmla="*/ 237649 h 295275"/>
                <a:gd name="connsiteX12" fmla="*/ 215836 w 285750"/>
                <a:gd name="connsiteY12" fmla="*/ 294418 h 295275"/>
                <a:gd name="connsiteX13" fmla="*/ 225457 w 285750"/>
                <a:gd name="connsiteY13" fmla="*/ 297466 h 295275"/>
                <a:gd name="connsiteX14" fmla="*/ 236696 w 285750"/>
                <a:gd name="connsiteY14" fmla="*/ 293084 h 295275"/>
                <a:gd name="connsiteX15" fmla="*/ 242125 w 285750"/>
                <a:gd name="connsiteY15" fmla="*/ 280416 h 295275"/>
                <a:gd name="connsiteX16" fmla="*/ 242125 w 285750"/>
                <a:gd name="connsiteY16" fmla="*/ 238411 h 295275"/>
                <a:gd name="connsiteX17" fmla="*/ 266223 w 285750"/>
                <a:gd name="connsiteY17" fmla="*/ 238411 h 295275"/>
                <a:gd name="connsiteX18" fmla="*/ 282987 w 285750"/>
                <a:gd name="connsiteY18" fmla="*/ 221647 h 295275"/>
                <a:gd name="connsiteX19" fmla="*/ 282987 w 285750"/>
                <a:gd name="connsiteY19" fmla="*/ 24003 h 295275"/>
                <a:gd name="connsiteX20" fmla="*/ 266033 w 285750"/>
                <a:gd name="connsiteY20" fmla="*/ 7144 h 2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85750" h="295275">
                  <a:moveTo>
                    <a:pt x="266033" y="7144"/>
                  </a:moveTo>
                  <a:lnTo>
                    <a:pt x="215455" y="7144"/>
                  </a:lnTo>
                  <a:lnTo>
                    <a:pt x="215455" y="24194"/>
                  </a:lnTo>
                  <a:lnTo>
                    <a:pt x="215455" y="40958"/>
                  </a:lnTo>
                  <a:lnTo>
                    <a:pt x="215455" y="142589"/>
                  </a:lnTo>
                  <a:cubicBezTo>
                    <a:pt x="215455" y="170402"/>
                    <a:pt x="192881" y="192977"/>
                    <a:pt x="165068" y="192977"/>
                  </a:cubicBezTo>
                  <a:lnTo>
                    <a:pt x="61436" y="192977"/>
                  </a:lnTo>
                  <a:lnTo>
                    <a:pt x="45529" y="204121"/>
                  </a:lnTo>
                  <a:lnTo>
                    <a:pt x="21621" y="220885"/>
                  </a:lnTo>
                  <a:lnTo>
                    <a:pt x="7144" y="231077"/>
                  </a:lnTo>
                  <a:cubicBezTo>
                    <a:pt x="10191" y="235077"/>
                    <a:pt x="14954" y="237649"/>
                    <a:pt x="20383" y="237649"/>
                  </a:cubicBezTo>
                  <a:lnTo>
                    <a:pt x="134683" y="237649"/>
                  </a:lnTo>
                  <a:lnTo>
                    <a:pt x="215836" y="294418"/>
                  </a:lnTo>
                  <a:cubicBezTo>
                    <a:pt x="218694" y="296418"/>
                    <a:pt x="222028" y="297466"/>
                    <a:pt x="225457" y="297466"/>
                  </a:cubicBezTo>
                  <a:cubicBezTo>
                    <a:pt x="229457" y="297466"/>
                    <a:pt x="233457" y="296037"/>
                    <a:pt x="236696" y="293084"/>
                  </a:cubicBezTo>
                  <a:cubicBezTo>
                    <a:pt x="240220" y="289846"/>
                    <a:pt x="242125" y="285179"/>
                    <a:pt x="242125" y="280416"/>
                  </a:cubicBezTo>
                  <a:lnTo>
                    <a:pt x="242125" y="238411"/>
                  </a:lnTo>
                  <a:lnTo>
                    <a:pt x="266223" y="238411"/>
                  </a:lnTo>
                  <a:cubicBezTo>
                    <a:pt x="275463" y="238411"/>
                    <a:pt x="282987" y="230886"/>
                    <a:pt x="282987" y="221647"/>
                  </a:cubicBezTo>
                  <a:lnTo>
                    <a:pt x="282987" y="24003"/>
                  </a:lnTo>
                  <a:cubicBezTo>
                    <a:pt x="283083" y="14669"/>
                    <a:pt x="275463" y="7144"/>
                    <a:pt x="266033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8" name="자유형: 도형 57">
              <a:extLst>
                <a:ext uri="{FF2B5EF4-FFF2-40B4-BE49-F238E27FC236}">
                  <a16:creationId xmlns:a16="http://schemas.microsoft.com/office/drawing/2014/main" id="{12DBEDF8-F542-4079-AAAA-57E60C48E6D7}"/>
                </a:ext>
              </a:extLst>
            </p:cNvPr>
            <p:cNvSpPr/>
            <p:nvPr/>
          </p:nvSpPr>
          <p:spPr>
            <a:xfrm>
              <a:off x="6793030" y="2235612"/>
              <a:ext cx="285750" cy="304800"/>
            </a:xfrm>
            <a:custGeom>
              <a:avLst/>
              <a:gdLst>
                <a:gd name="connsiteX0" fmla="*/ 269748 w 285750"/>
                <a:gd name="connsiteY0" fmla="*/ 7144 h 304800"/>
                <a:gd name="connsiteX1" fmla="*/ 23908 w 285750"/>
                <a:gd name="connsiteY1" fmla="*/ 7144 h 304800"/>
                <a:gd name="connsiteX2" fmla="*/ 7144 w 285750"/>
                <a:gd name="connsiteY2" fmla="*/ 23908 h 304800"/>
                <a:gd name="connsiteX3" fmla="*/ 7144 w 285750"/>
                <a:gd name="connsiteY3" fmla="*/ 221361 h 304800"/>
                <a:gd name="connsiteX4" fmla="*/ 23908 w 285750"/>
                <a:gd name="connsiteY4" fmla="*/ 238125 h 304800"/>
                <a:gd name="connsiteX5" fmla="*/ 47244 w 285750"/>
                <a:gd name="connsiteY5" fmla="*/ 238125 h 304800"/>
                <a:gd name="connsiteX6" fmla="*/ 47244 w 285750"/>
                <a:gd name="connsiteY6" fmla="*/ 281178 h 304800"/>
                <a:gd name="connsiteX7" fmla="*/ 52007 w 285750"/>
                <a:gd name="connsiteY7" fmla="*/ 293180 h 304800"/>
                <a:gd name="connsiteX8" fmla="*/ 64008 w 285750"/>
                <a:gd name="connsiteY8" fmla="*/ 298228 h 304800"/>
                <a:gd name="connsiteX9" fmla="*/ 73628 w 285750"/>
                <a:gd name="connsiteY9" fmla="*/ 295180 h 304800"/>
                <a:gd name="connsiteX10" fmla="*/ 107632 w 285750"/>
                <a:gd name="connsiteY10" fmla="*/ 271367 h 304800"/>
                <a:gd name="connsiteX11" fmla="*/ 124396 w 285750"/>
                <a:gd name="connsiteY11" fmla="*/ 259651 h 304800"/>
                <a:gd name="connsiteX12" fmla="*/ 141161 w 285750"/>
                <a:gd name="connsiteY12" fmla="*/ 247936 h 304800"/>
                <a:gd name="connsiteX13" fmla="*/ 154972 w 285750"/>
                <a:gd name="connsiteY13" fmla="*/ 238220 h 304800"/>
                <a:gd name="connsiteX14" fmla="*/ 269653 w 285750"/>
                <a:gd name="connsiteY14" fmla="*/ 238220 h 304800"/>
                <a:gd name="connsiteX15" fmla="*/ 286417 w 285750"/>
                <a:gd name="connsiteY15" fmla="*/ 221456 h 304800"/>
                <a:gd name="connsiteX16" fmla="*/ 286417 w 285750"/>
                <a:gd name="connsiteY16" fmla="*/ 119158 h 304800"/>
                <a:gd name="connsiteX17" fmla="*/ 286417 w 285750"/>
                <a:gd name="connsiteY17" fmla="*/ 102394 h 304800"/>
                <a:gd name="connsiteX18" fmla="*/ 286417 w 285750"/>
                <a:gd name="connsiteY18" fmla="*/ 85630 h 304800"/>
                <a:gd name="connsiteX19" fmla="*/ 286417 w 285750"/>
                <a:gd name="connsiteY19" fmla="*/ 24003 h 304800"/>
                <a:gd name="connsiteX20" fmla="*/ 269748 w 285750"/>
                <a:gd name="connsiteY20" fmla="*/ 7144 h 304800"/>
                <a:gd name="connsiteX21" fmla="*/ 219170 w 285750"/>
                <a:gd name="connsiteY21" fmla="*/ 160877 h 304800"/>
                <a:gd name="connsiteX22" fmla="*/ 202216 w 285750"/>
                <a:gd name="connsiteY22" fmla="*/ 175165 h 304800"/>
                <a:gd name="connsiteX23" fmla="*/ 192405 w 285750"/>
                <a:gd name="connsiteY23" fmla="*/ 175165 h 304800"/>
                <a:gd name="connsiteX24" fmla="*/ 91630 w 285750"/>
                <a:gd name="connsiteY24" fmla="*/ 175165 h 304800"/>
                <a:gd name="connsiteX25" fmla="*/ 74486 w 285750"/>
                <a:gd name="connsiteY25" fmla="*/ 158972 h 304800"/>
                <a:gd name="connsiteX26" fmla="*/ 91154 w 285750"/>
                <a:gd name="connsiteY26" fmla="*/ 141732 h 304800"/>
                <a:gd name="connsiteX27" fmla="*/ 202597 w 285750"/>
                <a:gd name="connsiteY27" fmla="*/ 141732 h 304800"/>
                <a:gd name="connsiteX28" fmla="*/ 217741 w 285750"/>
                <a:gd name="connsiteY28" fmla="*/ 151352 h 304800"/>
                <a:gd name="connsiteX29" fmla="*/ 219170 w 285750"/>
                <a:gd name="connsiteY29" fmla="*/ 160877 h 304800"/>
                <a:gd name="connsiteX30" fmla="*/ 202597 w 285750"/>
                <a:gd name="connsiteY30" fmla="*/ 108204 h 304800"/>
                <a:gd name="connsiteX31" fmla="*/ 91630 w 285750"/>
                <a:gd name="connsiteY31" fmla="*/ 108204 h 304800"/>
                <a:gd name="connsiteX32" fmla="*/ 74486 w 285750"/>
                <a:gd name="connsiteY32" fmla="*/ 92107 h 304800"/>
                <a:gd name="connsiteX33" fmla="*/ 91154 w 285750"/>
                <a:gd name="connsiteY33" fmla="*/ 74771 h 304800"/>
                <a:gd name="connsiteX34" fmla="*/ 202597 w 285750"/>
                <a:gd name="connsiteY34" fmla="*/ 74771 h 304800"/>
                <a:gd name="connsiteX35" fmla="*/ 219361 w 285750"/>
                <a:gd name="connsiteY35" fmla="*/ 91535 h 304800"/>
                <a:gd name="connsiteX36" fmla="*/ 202597 w 285750"/>
                <a:gd name="connsiteY36" fmla="*/ 108204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85750" h="304800">
                  <a:moveTo>
                    <a:pt x="269748" y="7144"/>
                  </a:moveTo>
                  <a:lnTo>
                    <a:pt x="23908" y="7144"/>
                  </a:lnTo>
                  <a:cubicBezTo>
                    <a:pt x="14668" y="7144"/>
                    <a:pt x="7144" y="14668"/>
                    <a:pt x="7144" y="23908"/>
                  </a:cubicBezTo>
                  <a:lnTo>
                    <a:pt x="7144" y="221361"/>
                  </a:lnTo>
                  <a:cubicBezTo>
                    <a:pt x="7144" y="230600"/>
                    <a:pt x="14668" y="238125"/>
                    <a:pt x="23908" y="238125"/>
                  </a:cubicBezTo>
                  <a:lnTo>
                    <a:pt x="47244" y="238125"/>
                  </a:lnTo>
                  <a:lnTo>
                    <a:pt x="47244" y="281178"/>
                  </a:lnTo>
                  <a:cubicBezTo>
                    <a:pt x="47244" y="285655"/>
                    <a:pt x="48863" y="290036"/>
                    <a:pt x="52007" y="293180"/>
                  </a:cubicBezTo>
                  <a:cubicBezTo>
                    <a:pt x="55340" y="296609"/>
                    <a:pt x="59722" y="298228"/>
                    <a:pt x="64008" y="298228"/>
                  </a:cubicBezTo>
                  <a:cubicBezTo>
                    <a:pt x="67342" y="298228"/>
                    <a:pt x="70771" y="297180"/>
                    <a:pt x="73628" y="295180"/>
                  </a:cubicBezTo>
                  <a:lnTo>
                    <a:pt x="107632" y="271367"/>
                  </a:lnTo>
                  <a:lnTo>
                    <a:pt x="124396" y="259651"/>
                  </a:lnTo>
                  <a:lnTo>
                    <a:pt x="141161" y="247936"/>
                  </a:lnTo>
                  <a:lnTo>
                    <a:pt x="154972" y="238220"/>
                  </a:lnTo>
                  <a:lnTo>
                    <a:pt x="269653" y="238220"/>
                  </a:lnTo>
                  <a:cubicBezTo>
                    <a:pt x="278892" y="238220"/>
                    <a:pt x="286417" y="230695"/>
                    <a:pt x="286417" y="221456"/>
                  </a:cubicBezTo>
                  <a:lnTo>
                    <a:pt x="286417" y="119158"/>
                  </a:lnTo>
                  <a:lnTo>
                    <a:pt x="286417" y="102394"/>
                  </a:lnTo>
                  <a:lnTo>
                    <a:pt x="286417" y="85630"/>
                  </a:lnTo>
                  <a:lnTo>
                    <a:pt x="286417" y="24003"/>
                  </a:lnTo>
                  <a:cubicBezTo>
                    <a:pt x="286512" y="14668"/>
                    <a:pt x="279082" y="7144"/>
                    <a:pt x="269748" y="7144"/>
                  </a:cubicBezTo>
                  <a:close/>
                  <a:moveTo>
                    <a:pt x="219170" y="160877"/>
                  </a:moveTo>
                  <a:cubicBezTo>
                    <a:pt x="217932" y="169164"/>
                    <a:pt x="210598" y="175165"/>
                    <a:pt x="202216" y="175165"/>
                  </a:cubicBezTo>
                  <a:lnTo>
                    <a:pt x="192405" y="175165"/>
                  </a:lnTo>
                  <a:lnTo>
                    <a:pt x="91630" y="175165"/>
                  </a:lnTo>
                  <a:cubicBezTo>
                    <a:pt x="82582" y="175165"/>
                    <a:pt x="74771" y="168116"/>
                    <a:pt x="74486" y="158972"/>
                  </a:cubicBezTo>
                  <a:cubicBezTo>
                    <a:pt x="74200" y="149447"/>
                    <a:pt x="81725" y="141732"/>
                    <a:pt x="91154" y="141732"/>
                  </a:cubicBezTo>
                  <a:lnTo>
                    <a:pt x="202597" y="141732"/>
                  </a:lnTo>
                  <a:cubicBezTo>
                    <a:pt x="209265" y="141732"/>
                    <a:pt x="215075" y="145637"/>
                    <a:pt x="217741" y="151352"/>
                  </a:cubicBezTo>
                  <a:cubicBezTo>
                    <a:pt x="219075" y="154114"/>
                    <a:pt x="219646" y="157353"/>
                    <a:pt x="219170" y="160877"/>
                  </a:cubicBezTo>
                  <a:close/>
                  <a:moveTo>
                    <a:pt x="202597" y="108204"/>
                  </a:moveTo>
                  <a:lnTo>
                    <a:pt x="91630" y="108204"/>
                  </a:lnTo>
                  <a:cubicBezTo>
                    <a:pt x="82582" y="108204"/>
                    <a:pt x="74771" y="101155"/>
                    <a:pt x="74486" y="92107"/>
                  </a:cubicBezTo>
                  <a:cubicBezTo>
                    <a:pt x="74200" y="82582"/>
                    <a:pt x="81725" y="74771"/>
                    <a:pt x="91154" y="74771"/>
                  </a:cubicBezTo>
                  <a:lnTo>
                    <a:pt x="202597" y="74771"/>
                  </a:lnTo>
                  <a:cubicBezTo>
                    <a:pt x="211836" y="74771"/>
                    <a:pt x="219361" y="82296"/>
                    <a:pt x="219361" y="91535"/>
                  </a:cubicBezTo>
                  <a:cubicBezTo>
                    <a:pt x="219266" y="100774"/>
                    <a:pt x="211836" y="108204"/>
                    <a:pt x="202597" y="1082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9EDB0363-7B07-473C-BB42-1F38D379EDA1}"/>
              </a:ext>
            </a:extLst>
          </p:cNvPr>
          <p:cNvGrpSpPr/>
          <p:nvPr/>
        </p:nvGrpSpPr>
        <p:grpSpPr>
          <a:xfrm>
            <a:off x="6050382" y="2432552"/>
            <a:ext cx="248519" cy="331413"/>
            <a:chOff x="3471472" y="902398"/>
            <a:chExt cx="295275" cy="393763"/>
          </a:xfrm>
          <a:solidFill>
            <a:schemeClr val="bg1"/>
          </a:solidFill>
        </p:grpSpPr>
        <p:sp>
          <p:nvSpPr>
            <p:cNvPr id="43" name="자유형: 도형 50">
              <a:extLst>
                <a:ext uri="{FF2B5EF4-FFF2-40B4-BE49-F238E27FC236}">
                  <a16:creationId xmlns:a16="http://schemas.microsoft.com/office/drawing/2014/main" id="{771156D8-917B-4791-B74D-5582082C19E7}"/>
                </a:ext>
              </a:extLst>
            </p:cNvPr>
            <p:cNvSpPr/>
            <p:nvPr/>
          </p:nvSpPr>
          <p:spPr>
            <a:xfrm>
              <a:off x="3549482" y="902398"/>
              <a:ext cx="142875" cy="76200"/>
            </a:xfrm>
            <a:custGeom>
              <a:avLst/>
              <a:gdLst>
                <a:gd name="connsiteX0" fmla="*/ 107442 w 142875"/>
                <a:gd name="connsiteY0" fmla="*/ 7144 h 76200"/>
                <a:gd name="connsiteX1" fmla="*/ 40577 w 142875"/>
                <a:gd name="connsiteY1" fmla="*/ 7144 h 76200"/>
                <a:gd name="connsiteX2" fmla="*/ 7144 w 142875"/>
                <a:gd name="connsiteY2" fmla="*/ 40577 h 76200"/>
                <a:gd name="connsiteX3" fmla="*/ 40577 w 142875"/>
                <a:gd name="connsiteY3" fmla="*/ 74009 h 76200"/>
                <a:gd name="connsiteX4" fmla="*/ 107442 w 142875"/>
                <a:gd name="connsiteY4" fmla="*/ 74009 h 76200"/>
                <a:gd name="connsiteX5" fmla="*/ 140875 w 142875"/>
                <a:gd name="connsiteY5" fmla="*/ 40577 h 76200"/>
                <a:gd name="connsiteX6" fmla="*/ 107442 w 142875"/>
                <a:gd name="connsiteY6" fmla="*/ 71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2875" h="76200">
                  <a:moveTo>
                    <a:pt x="107442" y="7144"/>
                  </a:moveTo>
                  <a:lnTo>
                    <a:pt x="40577" y="7144"/>
                  </a:lnTo>
                  <a:cubicBezTo>
                    <a:pt x="22098" y="7144"/>
                    <a:pt x="7144" y="22098"/>
                    <a:pt x="7144" y="40577"/>
                  </a:cubicBezTo>
                  <a:cubicBezTo>
                    <a:pt x="7144" y="59055"/>
                    <a:pt x="22098" y="74009"/>
                    <a:pt x="40577" y="74009"/>
                  </a:cubicBezTo>
                  <a:lnTo>
                    <a:pt x="107442" y="74009"/>
                  </a:lnTo>
                  <a:cubicBezTo>
                    <a:pt x="125921" y="74009"/>
                    <a:pt x="140875" y="59055"/>
                    <a:pt x="140875" y="40577"/>
                  </a:cubicBezTo>
                  <a:cubicBezTo>
                    <a:pt x="140875" y="22098"/>
                    <a:pt x="125825" y="7144"/>
                    <a:pt x="107442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4" name="자유형: 도형 51">
              <a:extLst>
                <a:ext uri="{FF2B5EF4-FFF2-40B4-BE49-F238E27FC236}">
                  <a16:creationId xmlns:a16="http://schemas.microsoft.com/office/drawing/2014/main" id="{E31A6666-1D0A-410C-BFFD-A62F075F53FE}"/>
                </a:ext>
              </a:extLst>
            </p:cNvPr>
            <p:cNvSpPr/>
            <p:nvPr/>
          </p:nvSpPr>
          <p:spPr>
            <a:xfrm>
              <a:off x="3471472" y="924686"/>
              <a:ext cx="295275" cy="371475"/>
            </a:xfrm>
            <a:custGeom>
              <a:avLst/>
              <a:gdLst>
                <a:gd name="connsiteX0" fmla="*/ 263462 w 295275"/>
                <a:gd name="connsiteY0" fmla="*/ 7144 h 371475"/>
                <a:gd name="connsiteX1" fmla="*/ 240030 w 295275"/>
                <a:gd name="connsiteY1" fmla="*/ 7144 h 371475"/>
                <a:gd name="connsiteX2" fmla="*/ 241173 w 295275"/>
                <a:gd name="connsiteY2" fmla="*/ 18288 h 371475"/>
                <a:gd name="connsiteX3" fmla="*/ 185452 w 295275"/>
                <a:gd name="connsiteY3" fmla="*/ 74009 h 371475"/>
                <a:gd name="connsiteX4" fmla="*/ 118586 w 295275"/>
                <a:gd name="connsiteY4" fmla="*/ 74009 h 371475"/>
                <a:gd name="connsiteX5" fmla="*/ 62865 w 295275"/>
                <a:gd name="connsiteY5" fmla="*/ 18288 h 371475"/>
                <a:gd name="connsiteX6" fmla="*/ 64008 w 295275"/>
                <a:gd name="connsiteY6" fmla="*/ 7144 h 371475"/>
                <a:gd name="connsiteX7" fmla="*/ 40577 w 295275"/>
                <a:gd name="connsiteY7" fmla="*/ 7144 h 371475"/>
                <a:gd name="connsiteX8" fmla="*/ 7144 w 295275"/>
                <a:gd name="connsiteY8" fmla="*/ 40577 h 371475"/>
                <a:gd name="connsiteX9" fmla="*/ 7144 w 295275"/>
                <a:gd name="connsiteY9" fmla="*/ 331851 h 371475"/>
                <a:gd name="connsiteX10" fmla="*/ 40577 w 295275"/>
                <a:gd name="connsiteY10" fmla="*/ 365284 h 371475"/>
                <a:gd name="connsiteX11" fmla="*/ 263462 w 295275"/>
                <a:gd name="connsiteY11" fmla="*/ 365284 h 371475"/>
                <a:gd name="connsiteX12" fmla="*/ 296894 w 295275"/>
                <a:gd name="connsiteY12" fmla="*/ 331851 h 371475"/>
                <a:gd name="connsiteX13" fmla="*/ 296894 w 295275"/>
                <a:gd name="connsiteY13" fmla="*/ 40577 h 371475"/>
                <a:gd name="connsiteX14" fmla="*/ 263462 w 295275"/>
                <a:gd name="connsiteY14" fmla="*/ 7144 h 371475"/>
                <a:gd name="connsiteX15" fmla="*/ 115253 w 295275"/>
                <a:gd name="connsiteY15" fmla="*/ 295085 h 371475"/>
                <a:gd name="connsiteX16" fmla="*/ 81820 w 295275"/>
                <a:gd name="connsiteY16" fmla="*/ 328517 h 371475"/>
                <a:gd name="connsiteX17" fmla="*/ 66104 w 295275"/>
                <a:gd name="connsiteY17" fmla="*/ 328517 h 371475"/>
                <a:gd name="connsiteX18" fmla="*/ 54959 w 295275"/>
                <a:gd name="connsiteY18" fmla="*/ 317373 h 371475"/>
                <a:gd name="connsiteX19" fmla="*/ 54959 w 295275"/>
                <a:gd name="connsiteY19" fmla="*/ 301657 h 371475"/>
                <a:gd name="connsiteX20" fmla="*/ 70676 w 295275"/>
                <a:gd name="connsiteY20" fmla="*/ 301657 h 371475"/>
                <a:gd name="connsiteX21" fmla="*/ 73914 w 295275"/>
                <a:gd name="connsiteY21" fmla="*/ 304895 h 371475"/>
                <a:gd name="connsiteX22" fmla="*/ 99441 w 295275"/>
                <a:gd name="connsiteY22" fmla="*/ 279368 h 371475"/>
                <a:gd name="connsiteX23" fmla="*/ 115157 w 295275"/>
                <a:gd name="connsiteY23" fmla="*/ 279368 h 371475"/>
                <a:gd name="connsiteX24" fmla="*/ 115253 w 295275"/>
                <a:gd name="connsiteY24" fmla="*/ 295085 h 371475"/>
                <a:gd name="connsiteX25" fmla="*/ 115253 w 295275"/>
                <a:gd name="connsiteY25" fmla="*/ 205264 h 371475"/>
                <a:gd name="connsiteX26" fmla="*/ 81820 w 295275"/>
                <a:gd name="connsiteY26" fmla="*/ 238697 h 371475"/>
                <a:gd name="connsiteX27" fmla="*/ 66104 w 295275"/>
                <a:gd name="connsiteY27" fmla="*/ 238697 h 371475"/>
                <a:gd name="connsiteX28" fmla="*/ 54959 w 295275"/>
                <a:gd name="connsiteY28" fmla="*/ 227552 h 371475"/>
                <a:gd name="connsiteX29" fmla="*/ 54959 w 295275"/>
                <a:gd name="connsiteY29" fmla="*/ 211836 h 371475"/>
                <a:gd name="connsiteX30" fmla="*/ 70676 w 295275"/>
                <a:gd name="connsiteY30" fmla="*/ 211836 h 371475"/>
                <a:gd name="connsiteX31" fmla="*/ 73914 w 295275"/>
                <a:gd name="connsiteY31" fmla="*/ 215075 h 371475"/>
                <a:gd name="connsiteX32" fmla="*/ 99441 w 295275"/>
                <a:gd name="connsiteY32" fmla="*/ 189548 h 371475"/>
                <a:gd name="connsiteX33" fmla="*/ 115157 w 295275"/>
                <a:gd name="connsiteY33" fmla="*/ 189548 h 371475"/>
                <a:gd name="connsiteX34" fmla="*/ 115253 w 295275"/>
                <a:gd name="connsiteY34" fmla="*/ 205264 h 371475"/>
                <a:gd name="connsiteX35" fmla="*/ 115253 w 295275"/>
                <a:gd name="connsiteY35" fmla="*/ 115348 h 371475"/>
                <a:gd name="connsiteX36" fmla="*/ 81820 w 295275"/>
                <a:gd name="connsiteY36" fmla="*/ 148781 h 371475"/>
                <a:gd name="connsiteX37" fmla="*/ 73914 w 295275"/>
                <a:gd name="connsiteY37" fmla="*/ 152019 h 371475"/>
                <a:gd name="connsiteX38" fmla="*/ 66008 w 295275"/>
                <a:gd name="connsiteY38" fmla="*/ 148781 h 371475"/>
                <a:gd name="connsiteX39" fmla="*/ 54864 w 295275"/>
                <a:gd name="connsiteY39" fmla="*/ 137636 h 371475"/>
                <a:gd name="connsiteX40" fmla="*/ 54864 w 295275"/>
                <a:gd name="connsiteY40" fmla="*/ 121920 h 371475"/>
                <a:gd name="connsiteX41" fmla="*/ 70580 w 295275"/>
                <a:gd name="connsiteY41" fmla="*/ 121920 h 371475"/>
                <a:gd name="connsiteX42" fmla="*/ 73819 w 295275"/>
                <a:gd name="connsiteY42" fmla="*/ 125159 h 371475"/>
                <a:gd name="connsiteX43" fmla="*/ 99346 w 295275"/>
                <a:gd name="connsiteY43" fmla="*/ 99632 h 371475"/>
                <a:gd name="connsiteX44" fmla="*/ 115062 w 295275"/>
                <a:gd name="connsiteY44" fmla="*/ 99632 h 371475"/>
                <a:gd name="connsiteX45" fmla="*/ 115253 w 295275"/>
                <a:gd name="connsiteY45" fmla="*/ 115348 h 371475"/>
                <a:gd name="connsiteX46" fmla="*/ 241173 w 295275"/>
                <a:gd name="connsiteY46" fmla="*/ 320707 h 371475"/>
                <a:gd name="connsiteX47" fmla="*/ 152019 w 295275"/>
                <a:gd name="connsiteY47" fmla="*/ 320707 h 371475"/>
                <a:gd name="connsiteX48" fmla="*/ 140875 w 295275"/>
                <a:gd name="connsiteY48" fmla="*/ 309563 h 371475"/>
                <a:gd name="connsiteX49" fmla="*/ 152019 w 295275"/>
                <a:gd name="connsiteY49" fmla="*/ 298418 h 371475"/>
                <a:gd name="connsiteX50" fmla="*/ 241173 w 295275"/>
                <a:gd name="connsiteY50" fmla="*/ 298418 h 371475"/>
                <a:gd name="connsiteX51" fmla="*/ 252317 w 295275"/>
                <a:gd name="connsiteY51" fmla="*/ 309563 h 371475"/>
                <a:gd name="connsiteX52" fmla="*/ 241173 w 295275"/>
                <a:gd name="connsiteY52" fmla="*/ 320707 h 371475"/>
                <a:gd name="connsiteX53" fmla="*/ 241173 w 295275"/>
                <a:gd name="connsiteY53" fmla="*/ 230791 h 371475"/>
                <a:gd name="connsiteX54" fmla="*/ 152019 w 295275"/>
                <a:gd name="connsiteY54" fmla="*/ 230791 h 371475"/>
                <a:gd name="connsiteX55" fmla="*/ 140875 w 295275"/>
                <a:gd name="connsiteY55" fmla="*/ 219647 h 371475"/>
                <a:gd name="connsiteX56" fmla="*/ 152019 w 295275"/>
                <a:gd name="connsiteY56" fmla="*/ 208502 h 371475"/>
                <a:gd name="connsiteX57" fmla="*/ 241173 w 295275"/>
                <a:gd name="connsiteY57" fmla="*/ 208502 h 371475"/>
                <a:gd name="connsiteX58" fmla="*/ 252317 w 295275"/>
                <a:gd name="connsiteY58" fmla="*/ 219647 h 371475"/>
                <a:gd name="connsiteX59" fmla="*/ 241173 w 295275"/>
                <a:gd name="connsiteY59" fmla="*/ 230791 h 371475"/>
                <a:gd name="connsiteX60" fmla="*/ 241173 w 295275"/>
                <a:gd name="connsiteY60" fmla="*/ 140875 h 371475"/>
                <a:gd name="connsiteX61" fmla="*/ 152019 w 295275"/>
                <a:gd name="connsiteY61" fmla="*/ 140875 h 371475"/>
                <a:gd name="connsiteX62" fmla="*/ 140875 w 295275"/>
                <a:gd name="connsiteY62" fmla="*/ 129731 h 371475"/>
                <a:gd name="connsiteX63" fmla="*/ 152019 w 295275"/>
                <a:gd name="connsiteY63" fmla="*/ 118586 h 371475"/>
                <a:gd name="connsiteX64" fmla="*/ 241173 w 295275"/>
                <a:gd name="connsiteY64" fmla="*/ 118586 h 371475"/>
                <a:gd name="connsiteX65" fmla="*/ 252317 w 295275"/>
                <a:gd name="connsiteY65" fmla="*/ 129731 h 371475"/>
                <a:gd name="connsiteX66" fmla="*/ 241173 w 295275"/>
                <a:gd name="connsiteY66" fmla="*/ 140875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295275" h="371475">
                  <a:moveTo>
                    <a:pt x="263462" y="7144"/>
                  </a:moveTo>
                  <a:lnTo>
                    <a:pt x="240030" y="7144"/>
                  </a:lnTo>
                  <a:cubicBezTo>
                    <a:pt x="240792" y="10763"/>
                    <a:pt x="241173" y="14478"/>
                    <a:pt x="241173" y="18288"/>
                  </a:cubicBezTo>
                  <a:cubicBezTo>
                    <a:pt x="241173" y="49054"/>
                    <a:pt x="216218" y="74009"/>
                    <a:pt x="185452" y="74009"/>
                  </a:cubicBezTo>
                  <a:lnTo>
                    <a:pt x="118586" y="74009"/>
                  </a:lnTo>
                  <a:cubicBezTo>
                    <a:pt x="87821" y="74009"/>
                    <a:pt x="62865" y="49054"/>
                    <a:pt x="62865" y="18288"/>
                  </a:cubicBezTo>
                  <a:cubicBezTo>
                    <a:pt x="62865" y="14478"/>
                    <a:pt x="63246" y="10763"/>
                    <a:pt x="64008" y="7144"/>
                  </a:cubicBezTo>
                  <a:lnTo>
                    <a:pt x="40577" y="7144"/>
                  </a:lnTo>
                  <a:cubicBezTo>
                    <a:pt x="22098" y="7144"/>
                    <a:pt x="7144" y="22098"/>
                    <a:pt x="7144" y="40577"/>
                  </a:cubicBezTo>
                  <a:lnTo>
                    <a:pt x="7144" y="331851"/>
                  </a:lnTo>
                  <a:cubicBezTo>
                    <a:pt x="7144" y="350330"/>
                    <a:pt x="22098" y="365284"/>
                    <a:pt x="40577" y="365284"/>
                  </a:cubicBezTo>
                  <a:lnTo>
                    <a:pt x="263462" y="365284"/>
                  </a:lnTo>
                  <a:cubicBezTo>
                    <a:pt x="281940" y="365284"/>
                    <a:pt x="296894" y="350330"/>
                    <a:pt x="296894" y="331851"/>
                  </a:cubicBezTo>
                  <a:lnTo>
                    <a:pt x="296894" y="40577"/>
                  </a:lnTo>
                  <a:cubicBezTo>
                    <a:pt x="296894" y="22098"/>
                    <a:pt x="281845" y="7144"/>
                    <a:pt x="263462" y="7144"/>
                  </a:cubicBezTo>
                  <a:close/>
                  <a:moveTo>
                    <a:pt x="115253" y="295085"/>
                  </a:moveTo>
                  <a:lnTo>
                    <a:pt x="81820" y="328517"/>
                  </a:lnTo>
                  <a:cubicBezTo>
                    <a:pt x="77438" y="332899"/>
                    <a:pt x="70390" y="332899"/>
                    <a:pt x="66104" y="328517"/>
                  </a:cubicBezTo>
                  <a:lnTo>
                    <a:pt x="54959" y="317373"/>
                  </a:lnTo>
                  <a:cubicBezTo>
                    <a:pt x="50578" y="312992"/>
                    <a:pt x="50578" y="305943"/>
                    <a:pt x="54959" y="301657"/>
                  </a:cubicBezTo>
                  <a:cubicBezTo>
                    <a:pt x="59341" y="297275"/>
                    <a:pt x="66389" y="297275"/>
                    <a:pt x="70676" y="301657"/>
                  </a:cubicBezTo>
                  <a:lnTo>
                    <a:pt x="73914" y="304895"/>
                  </a:lnTo>
                  <a:lnTo>
                    <a:pt x="99441" y="279368"/>
                  </a:lnTo>
                  <a:cubicBezTo>
                    <a:pt x="103822" y="274987"/>
                    <a:pt x="110871" y="274987"/>
                    <a:pt x="115157" y="279368"/>
                  </a:cubicBezTo>
                  <a:cubicBezTo>
                    <a:pt x="119634" y="283750"/>
                    <a:pt x="119634" y="290798"/>
                    <a:pt x="115253" y="295085"/>
                  </a:cubicBezTo>
                  <a:close/>
                  <a:moveTo>
                    <a:pt x="115253" y="205264"/>
                  </a:moveTo>
                  <a:lnTo>
                    <a:pt x="81820" y="238697"/>
                  </a:lnTo>
                  <a:cubicBezTo>
                    <a:pt x="77438" y="243078"/>
                    <a:pt x="70390" y="243078"/>
                    <a:pt x="66104" y="238697"/>
                  </a:cubicBezTo>
                  <a:lnTo>
                    <a:pt x="54959" y="227552"/>
                  </a:lnTo>
                  <a:cubicBezTo>
                    <a:pt x="50578" y="223171"/>
                    <a:pt x="50578" y="216122"/>
                    <a:pt x="54959" y="211836"/>
                  </a:cubicBezTo>
                  <a:cubicBezTo>
                    <a:pt x="59341" y="207455"/>
                    <a:pt x="66389" y="207455"/>
                    <a:pt x="70676" y="211836"/>
                  </a:cubicBezTo>
                  <a:lnTo>
                    <a:pt x="73914" y="215075"/>
                  </a:lnTo>
                  <a:lnTo>
                    <a:pt x="99441" y="189548"/>
                  </a:lnTo>
                  <a:cubicBezTo>
                    <a:pt x="103822" y="185166"/>
                    <a:pt x="110871" y="185166"/>
                    <a:pt x="115157" y="189548"/>
                  </a:cubicBezTo>
                  <a:cubicBezTo>
                    <a:pt x="119634" y="193834"/>
                    <a:pt x="119634" y="200882"/>
                    <a:pt x="115253" y="205264"/>
                  </a:cubicBezTo>
                  <a:close/>
                  <a:moveTo>
                    <a:pt x="115253" y="115348"/>
                  </a:moveTo>
                  <a:lnTo>
                    <a:pt x="81820" y="148781"/>
                  </a:lnTo>
                  <a:cubicBezTo>
                    <a:pt x="79629" y="150971"/>
                    <a:pt x="76771" y="152019"/>
                    <a:pt x="73914" y="152019"/>
                  </a:cubicBezTo>
                  <a:cubicBezTo>
                    <a:pt x="71056" y="152019"/>
                    <a:pt x="68199" y="150971"/>
                    <a:pt x="66008" y="148781"/>
                  </a:cubicBezTo>
                  <a:lnTo>
                    <a:pt x="54864" y="137636"/>
                  </a:lnTo>
                  <a:cubicBezTo>
                    <a:pt x="50483" y="133255"/>
                    <a:pt x="50483" y="126206"/>
                    <a:pt x="54864" y="121920"/>
                  </a:cubicBezTo>
                  <a:cubicBezTo>
                    <a:pt x="59246" y="117539"/>
                    <a:pt x="66294" y="117539"/>
                    <a:pt x="70580" y="121920"/>
                  </a:cubicBezTo>
                  <a:lnTo>
                    <a:pt x="73819" y="125159"/>
                  </a:lnTo>
                  <a:lnTo>
                    <a:pt x="99346" y="99632"/>
                  </a:lnTo>
                  <a:cubicBezTo>
                    <a:pt x="103727" y="95250"/>
                    <a:pt x="110776" y="95250"/>
                    <a:pt x="115062" y="99632"/>
                  </a:cubicBezTo>
                  <a:cubicBezTo>
                    <a:pt x="119634" y="103918"/>
                    <a:pt x="119634" y="110966"/>
                    <a:pt x="115253" y="115348"/>
                  </a:cubicBezTo>
                  <a:close/>
                  <a:moveTo>
                    <a:pt x="241173" y="320707"/>
                  </a:moveTo>
                  <a:lnTo>
                    <a:pt x="152019" y="320707"/>
                  </a:lnTo>
                  <a:cubicBezTo>
                    <a:pt x="145828" y="320707"/>
                    <a:pt x="140875" y="315754"/>
                    <a:pt x="140875" y="309563"/>
                  </a:cubicBezTo>
                  <a:cubicBezTo>
                    <a:pt x="140875" y="303371"/>
                    <a:pt x="145828" y="298418"/>
                    <a:pt x="152019" y="298418"/>
                  </a:cubicBezTo>
                  <a:lnTo>
                    <a:pt x="241173" y="298418"/>
                  </a:lnTo>
                  <a:cubicBezTo>
                    <a:pt x="247364" y="298418"/>
                    <a:pt x="252317" y="303371"/>
                    <a:pt x="252317" y="309563"/>
                  </a:cubicBezTo>
                  <a:cubicBezTo>
                    <a:pt x="252317" y="315754"/>
                    <a:pt x="247269" y="320707"/>
                    <a:pt x="241173" y="320707"/>
                  </a:cubicBezTo>
                  <a:close/>
                  <a:moveTo>
                    <a:pt x="241173" y="230791"/>
                  </a:moveTo>
                  <a:lnTo>
                    <a:pt x="152019" y="230791"/>
                  </a:lnTo>
                  <a:cubicBezTo>
                    <a:pt x="145828" y="230791"/>
                    <a:pt x="140875" y="225838"/>
                    <a:pt x="140875" y="219647"/>
                  </a:cubicBezTo>
                  <a:cubicBezTo>
                    <a:pt x="140875" y="213455"/>
                    <a:pt x="145828" y="208502"/>
                    <a:pt x="152019" y="208502"/>
                  </a:cubicBezTo>
                  <a:lnTo>
                    <a:pt x="241173" y="208502"/>
                  </a:lnTo>
                  <a:cubicBezTo>
                    <a:pt x="247364" y="208502"/>
                    <a:pt x="252317" y="213455"/>
                    <a:pt x="252317" y="219647"/>
                  </a:cubicBezTo>
                  <a:cubicBezTo>
                    <a:pt x="252317" y="225838"/>
                    <a:pt x="247269" y="230791"/>
                    <a:pt x="241173" y="230791"/>
                  </a:cubicBezTo>
                  <a:close/>
                  <a:moveTo>
                    <a:pt x="241173" y="140875"/>
                  </a:moveTo>
                  <a:lnTo>
                    <a:pt x="152019" y="140875"/>
                  </a:lnTo>
                  <a:cubicBezTo>
                    <a:pt x="145828" y="140875"/>
                    <a:pt x="140875" y="135922"/>
                    <a:pt x="140875" y="129731"/>
                  </a:cubicBezTo>
                  <a:cubicBezTo>
                    <a:pt x="140875" y="123539"/>
                    <a:pt x="145828" y="118586"/>
                    <a:pt x="152019" y="118586"/>
                  </a:cubicBezTo>
                  <a:lnTo>
                    <a:pt x="241173" y="118586"/>
                  </a:lnTo>
                  <a:cubicBezTo>
                    <a:pt x="247364" y="118586"/>
                    <a:pt x="252317" y="123539"/>
                    <a:pt x="252317" y="129731"/>
                  </a:cubicBezTo>
                  <a:cubicBezTo>
                    <a:pt x="252317" y="135922"/>
                    <a:pt x="247269" y="140875"/>
                    <a:pt x="241173" y="14087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43978F16-5C4D-4340-8D70-62E62788B24F}"/>
              </a:ext>
            </a:extLst>
          </p:cNvPr>
          <p:cNvGrpSpPr/>
          <p:nvPr/>
        </p:nvGrpSpPr>
        <p:grpSpPr>
          <a:xfrm>
            <a:off x="2133002" y="2464576"/>
            <a:ext cx="327164" cy="326763"/>
            <a:chOff x="2090919" y="902017"/>
            <a:chExt cx="388715" cy="388239"/>
          </a:xfrm>
          <a:solidFill>
            <a:schemeClr val="bg1"/>
          </a:solidFill>
        </p:grpSpPr>
        <p:sp>
          <p:nvSpPr>
            <p:cNvPr id="34" name="자유형: 도형 24">
              <a:extLst>
                <a:ext uri="{FF2B5EF4-FFF2-40B4-BE49-F238E27FC236}">
                  <a16:creationId xmlns:a16="http://schemas.microsoft.com/office/drawing/2014/main" id="{5AE74C2E-2922-46D9-97CF-B2B14D4867C9}"/>
                </a:ext>
              </a:extLst>
            </p:cNvPr>
            <p:cNvSpPr/>
            <p:nvPr/>
          </p:nvSpPr>
          <p:spPr>
            <a:xfrm>
              <a:off x="2412959" y="991314"/>
              <a:ext cx="66675" cy="66675"/>
            </a:xfrm>
            <a:custGeom>
              <a:avLst/>
              <a:gdLst>
                <a:gd name="connsiteX0" fmla="*/ 62198 w 66675"/>
                <a:gd name="connsiteY0" fmla="*/ 26146 h 66675"/>
                <a:gd name="connsiteX1" fmla="*/ 46482 w 66675"/>
                <a:gd name="connsiteY1" fmla="*/ 10430 h 66675"/>
                <a:gd name="connsiteX2" fmla="*/ 30766 w 66675"/>
                <a:gd name="connsiteY2" fmla="*/ 10430 h 66675"/>
                <a:gd name="connsiteX3" fmla="*/ 7144 w 66675"/>
                <a:gd name="connsiteY3" fmla="*/ 34052 h 66675"/>
                <a:gd name="connsiteX4" fmla="*/ 38671 w 66675"/>
                <a:gd name="connsiteY4" fmla="*/ 65580 h 66675"/>
                <a:gd name="connsiteX5" fmla="*/ 62293 w 66675"/>
                <a:gd name="connsiteY5" fmla="*/ 41958 h 66675"/>
                <a:gd name="connsiteX6" fmla="*/ 62198 w 66675"/>
                <a:gd name="connsiteY6" fmla="*/ 26146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675" h="66675">
                  <a:moveTo>
                    <a:pt x="62198" y="26146"/>
                  </a:moveTo>
                  <a:lnTo>
                    <a:pt x="46482" y="10430"/>
                  </a:lnTo>
                  <a:cubicBezTo>
                    <a:pt x="42100" y="6048"/>
                    <a:pt x="35052" y="6048"/>
                    <a:pt x="30766" y="10430"/>
                  </a:cubicBezTo>
                  <a:lnTo>
                    <a:pt x="7144" y="34052"/>
                  </a:lnTo>
                  <a:lnTo>
                    <a:pt x="38671" y="65580"/>
                  </a:lnTo>
                  <a:lnTo>
                    <a:pt x="62293" y="41958"/>
                  </a:lnTo>
                  <a:cubicBezTo>
                    <a:pt x="66580" y="37481"/>
                    <a:pt x="66580" y="30432"/>
                    <a:pt x="62198" y="2614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5" name="자유형: 도형 25">
              <a:extLst>
                <a:ext uri="{FF2B5EF4-FFF2-40B4-BE49-F238E27FC236}">
                  <a16:creationId xmlns:a16="http://schemas.microsoft.com/office/drawing/2014/main" id="{1955AA8D-DABB-4CC8-AFC1-8AC8F7AC32A9}"/>
                </a:ext>
              </a:extLst>
            </p:cNvPr>
            <p:cNvSpPr/>
            <p:nvPr/>
          </p:nvSpPr>
          <p:spPr>
            <a:xfrm>
              <a:off x="2331893" y="1034034"/>
              <a:ext cx="104775" cy="104775"/>
            </a:xfrm>
            <a:custGeom>
              <a:avLst/>
              <a:gdLst>
                <a:gd name="connsiteX0" fmla="*/ 19725 w 104775"/>
                <a:gd name="connsiteY0" fmla="*/ 59531 h 104775"/>
                <a:gd name="connsiteX1" fmla="*/ 7438 w 104775"/>
                <a:gd name="connsiteY1" fmla="*/ 96488 h 104775"/>
                <a:gd name="connsiteX2" fmla="*/ 8771 w 104775"/>
                <a:gd name="connsiteY2" fmla="*/ 102108 h 104775"/>
                <a:gd name="connsiteX3" fmla="*/ 14391 w 104775"/>
                <a:gd name="connsiteY3" fmla="*/ 103442 h 104775"/>
                <a:gd name="connsiteX4" fmla="*/ 51348 w 104775"/>
                <a:gd name="connsiteY4" fmla="*/ 91154 h 104775"/>
                <a:gd name="connsiteX5" fmla="*/ 104021 w 104775"/>
                <a:gd name="connsiteY5" fmla="*/ 38672 h 104775"/>
                <a:gd name="connsiteX6" fmla="*/ 72494 w 104775"/>
                <a:gd name="connsiteY6" fmla="*/ 7144 h 104775"/>
                <a:gd name="connsiteX7" fmla="*/ 19725 w 104775"/>
                <a:gd name="connsiteY7" fmla="*/ 59531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775" h="104775">
                  <a:moveTo>
                    <a:pt x="19725" y="59531"/>
                  </a:moveTo>
                  <a:lnTo>
                    <a:pt x="7438" y="96488"/>
                  </a:lnTo>
                  <a:cubicBezTo>
                    <a:pt x="6771" y="98488"/>
                    <a:pt x="7247" y="100584"/>
                    <a:pt x="8771" y="102108"/>
                  </a:cubicBezTo>
                  <a:cubicBezTo>
                    <a:pt x="10200" y="103537"/>
                    <a:pt x="12391" y="104108"/>
                    <a:pt x="14391" y="103442"/>
                  </a:cubicBezTo>
                  <a:lnTo>
                    <a:pt x="51348" y="91154"/>
                  </a:lnTo>
                  <a:lnTo>
                    <a:pt x="104021" y="38672"/>
                  </a:lnTo>
                  <a:lnTo>
                    <a:pt x="72494" y="7144"/>
                  </a:lnTo>
                  <a:lnTo>
                    <a:pt x="19725" y="5953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6" name="자유형: 도형 26">
              <a:extLst>
                <a:ext uri="{FF2B5EF4-FFF2-40B4-BE49-F238E27FC236}">
                  <a16:creationId xmlns:a16="http://schemas.microsoft.com/office/drawing/2014/main" id="{E40FD4F2-2D90-4594-AD48-F005B1C1552C}"/>
                </a:ext>
              </a:extLst>
            </p:cNvPr>
            <p:cNvSpPr/>
            <p:nvPr/>
          </p:nvSpPr>
          <p:spPr>
            <a:xfrm>
              <a:off x="2090919" y="947356"/>
              <a:ext cx="257175" cy="342900"/>
            </a:xfrm>
            <a:custGeom>
              <a:avLst/>
              <a:gdLst>
                <a:gd name="connsiteX0" fmla="*/ 29432 w 257175"/>
                <a:gd name="connsiteY0" fmla="*/ 308705 h 342900"/>
                <a:gd name="connsiteX1" fmla="*/ 29432 w 257175"/>
                <a:gd name="connsiteY1" fmla="*/ 7144 h 342900"/>
                <a:gd name="connsiteX2" fmla="*/ 18288 w 257175"/>
                <a:gd name="connsiteY2" fmla="*/ 7144 h 342900"/>
                <a:gd name="connsiteX3" fmla="*/ 7144 w 257175"/>
                <a:gd name="connsiteY3" fmla="*/ 18288 h 342900"/>
                <a:gd name="connsiteX4" fmla="*/ 7144 w 257175"/>
                <a:gd name="connsiteY4" fmla="*/ 331089 h 342900"/>
                <a:gd name="connsiteX5" fmla="*/ 18288 w 257175"/>
                <a:gd name="connsiteY5" fmla="*/ 342233 h 342900"/>
                <a:gd name="connsiteX6" fmla="*/ 241935 w 257175"/>
                <a:gd name="connsiteY6" fmla="*/ 342233 h 342900"/>
                <a:gd name="connsiteX7" fmla="*/ 253079 w 257175"/>
                <a:gd name="connsiteY7" fmla="*/ 331089 h 342900"/>
                <a:gd name="connsiteX8" fmla="*/ 253079 w 257175"/>
                <a:gd name="connsiteY8" fmla="*/ 319945 h 342900"/>
                <a:gd name="connsiteX9" fmla="*/ 40577 w 257175"/>
                <a:gd name="connsiteY9" fmla="*/ 319945 h 342900"/>
                <a:gd name="connsiteX10" fmla="*/ 29432 w 257175"/>
                <a:gd name="connsiteY10" fmla="*/ 308705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7175" h="342900">
                  <a:moveTo>
                    <a:pt x="29432" y="308705"/>
                  </a:moveTo>
                  <a:lnTo>
                    <a:pt x="29432" y="7144"/>
                  </a:lnTo>
                  <a:lnTo>
                    <a:pt x="18288" y="7144"/>
                  </a:lnTo>
                  <a:cubicBezTo>
                    <a:pt x="12097" y="7144"/>
                    <a:pt x="7144" y="12097"/>
                    <a:pt x="7144" y="18288"/>
                  </a:cubicBezTo>
                  <a:lnTo>
                    <a:pt x="7144" y="331089"/>
                  </a:lnTo>
                  <a:cubicBezTo>
                    <a:pt x="7144" y="337280"/>
                    <a:pt x="12097" y="342233"/>
                    <a:pt x="18288" y="342233"/>
                  </a:cubicBezTo>
                  <a:lnTo>
                    <a:pt x="241935" y="342233"/>
                  </a:lnTo>
                  <a:cubicBezTo>
                    <a:pt x="248126" y="342233"/>
                    <a:pt x="253079" y="337280"/>
                    <a:pt x="253079" y="331089"/>
                  </a:cubicBezTo>
                  <a:lnTo>
                    <a:pt x="253079" y="319945"/>
                  </a:lnTo>
                  <a:lnTo>
                    <a:pt x="40577" y="319945"/>
                  </a:lnTo>
                  <a:cubicBezTo>
                    <a:pt x="34385" y="319850"/>
                    <a:pt x="29432" y="314897"/>
                    <a:pt x="29432" y="3087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7" name="자유형: 도형 27">
              <a:extLst>
                <a:ext uri="{FF2B5EF4-FFF2-40B4-BE49-F238E27FC236}">
                  <a16:creationId xmlns:a16="http://schemas.microsoft.com/office/drawing/2014/main" id="{762BF7AB-BB0A-4403-83A9-60C655345D41}"/>
                </a:ext>
              </a:extLst>
            </p:cNvPr>
            <p:cNvSpPr/>
            <p:nvPr/>
          </p:nvSpPr>
          <p:spPr>
            <a:xfrm>
              <a:off x="2225317" y="969645"/>
              <a:ext cx="28575" cy="28575"/>
            </a:xfrm>
            <a:custGeom>
              <a:avLst/>
              <a:gdLst>
                <a:gd name="connsiteX0" fmla="*/ 18288 w 28575"/>
                <a:gd name="connsiteY0" fmla="*/ 7144 h 28575"/>
                <a:gd name="connsiteX1" fmla="*/ 7144 w 28575"/>
                <a:gd name="connsiteY1" fmla="*/ 18288 h 28575"/>
                <a:gd name="connsiteX2" fmla="*/ 18288 w 28575"/>
                <a:gd name="connsiteY2" fmla="*/ 29432 h 28575"/>
                <a:gd name="connsiteX3" fmla="*/ 29432 w 28575"/>
                <a:gd name="connsiteY3" fmla="*/ 18288 h 28575"/>
                <a:gd name="connsiteX4" fmla="*/ 18288 w 28575"/>
                <a:gd name="connsiteY4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18288" y="7144"/>
                  </a:moveTo>
                  <a:cubicBezTo>
                    <a:pt x="12097" y="7144"/>
                    <a:pt x="7144" y="12097"/>
                    <a:pt x="7144" y="18288"/>
                  </a:cubicBezTo>
                  <a:cubicBezTo>
                    <a:pt x="7144" y="24479"/>
                    <a:pt x="12097" y="29432"/>
                    <a:pt x="18288" y="29432"/>
                  </a:cubicBezTo>
                  <a:cubicBezTo>
                    <a:pt x="24479" y="29432"/>
                    <a:pt x="29432" y="24479"/>
                    <a:pt x="29432" y="18288"/>
                  </a:cubicBezTo>
                  <a:cubicBezTo>
                    <a:pt x="29432" y="12097"/>
                    <a:pt x="24479" y="7144"/>
                    <a:pt x="18288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8" name="자유형: 도형 28">
              <a:extLst>
                <a:ext uri="{FF2B5EF4-FFF2-40B4-BE49-F238E27FC236}">
                  <a16:creationId xmlns:a16="http://schemas.microsoft.com/office/drawing/2014/main" id="{2AE5D909-6E00-4F6F-8415-815B72E1F7DF}"/>
                </a:ext>
              </a:extLst>
            </p:cNvPr>
            <p:cNvSpPr/>
            <p:nvPr/>
          </p:nvSpPr>
          <p:spPr>
            <a:xfrm>
              <a:off x="2203028" y="1036510"/>
              <a:ext cx="76200" cy="57150"/>
            </a:xfrm>
            <a:custGeom>
              <a:avLst/>
              <a:gdLst>
                <a:gd name="connsiteX0" fmla="*/ 40576 w 76200"/>
                <a:gd name="connsiteY0" fmla="*/ 7144 h 57150"/>
                <a:gd name="connsiteX1" fmla="*/ 7144 w 76200"/>
                <a:gd name="connsiteY1" fmla="*/ 40577 h 57150"/>
                <a:gd name="connsiteX2" fmla="*/ 7144 w 76200"/>
                <a:gd name="connsiteY2" fmla="*/ 51721 h 57150"/>
                <a:gd name="connsiteX3" fmla="*/ 74009 w 76200"/>
                <a:gd name="connsiteY3" fmla="*/ 51721 h 57150"/>
                <a:gd name="connsiteX4" fmla="*/ 74009 w 76200"/>
                <a:gd name="connsiteY4" fmla="*/ 40577 h 57150"/>
                <a:gd name="connsiteX5" fmla="*/ 40576 w 76200"/>
                <a:gd name="connsiteY5" fmla="*/ 7144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200" h="57150">
                  <a:moveTo>
                    <a:pt x="40576" y="7144"/>
                  </a:moveTo>
                  <a:cubicBezTo>
                    <a:pt x="22098" y="7144"/>
                    <a:pt x="7144" y="22098"/>
                    <a:pt x="7144" y="40577"/>
                  </a:cubicBezTo>
                  <a:lnTo>
                    <a:pt x="7144" y="51721"/>
                  </a:lnTo>
                  <a:lnTo>
                    <a:pt x="74009" y="51721"/>
                  </a:lnTo>
                  <a:lnTo>
                    <a:pt x="74009" y="40577"/>
                  </a:lnTo>
                  <a:cubicBezTo>
                    <a:pt x="74009" y="22098"/>
                    <a:pt x="59055" y="7144"/>
                    <a:pt x="4057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9" name="자유형: 도형 29">
              <a:extLst>
                <a:ext uri="{FF2B5EF4-FFF2-40B4-BE49-F238E27FC236}">
                  <a16:creationId xmlns:a16="http://schemas.microsoft.com/office/drawing/2014/main" id="{6B0D0E67-9B0D-49D5-9EB0-08B05DE8250C}"/>
                </a:ext>
              </a:extLst>
            </p:cNvPr>
            <p:cNvSpPr/>
            <p:nvPr/>
          </p:nvSpPr>
          <p:spPr>
            <a:xfrm>
              <a:off x="2135496" y="902017"/>
              <a:ext cx="257175" cy="342900"/>
            </a:xfrm>
            <a:custGeom>
              <a:avLst/>
              <a:gdLst>
                <a:gd name="connsiteX0" fmla="*/ 189357 w 257175"/>
                <a:gd name="connsiteY0" fmla="*/ 249936 h 342900"/>
                <a:gd name="connsiteX1" fmla="*/ 182594 w 257175"/>
                <a:gd name="connsiteY1" fmla="*/ 221551 h 342900"/>
                <a:gd name="connsiteX2" fmla="*/ 196596 w 257175"/>
                <a:gd name="connsiteY2" fmla="*/ 179642 h 342900"/>
                <a:gd name="connsiteX3" fmla="*/ 252984 w 257175"/>
                <a:gd name="connsiteY3" fmla="*/ 123254 h 342900"/>
                <a:gd name="connsiteX4" fmla="*/ 252984 w 257175"/>
                <a:gd name="connsiteY4" fmla="*/ 97155 h 342900"/>
                <a:gd name="connsiteX5" fmla="*/ 174974 w 257175"/>
                <a:gd name="connsiteY5" fmla="*/ 97155 h 342900"/>
                <a:gd name="connsiteX6" fmla="*/ 163830 w 257175"/>
                <a:gd name="connsiteY6" fmla="*/ 86011 h 342900"/>
                <a:gd name="connsiteX7" fmla="*/ 163830 w 257175"/>
                <a:gd name="connsiteY7" fmla="*/ 7144 h 342900"/>
                <a:gd name="connsiteX8" fmla="*/ 18288 w 257175"/>
                <a:gd name="connsiteY8" fmla="*/ 7144 h 342900"/>
                <a:gd name="connsiteX9" fmla="*/ 7144 w 257175"/>
                <a:gd name="connsiteY9" fmla="*/ 18288 h 342900"/>
                <a:gd name="connsiteX10" fmla="*/ 7144 w 257175"/>
                <a:gd name="connsiteY10" fmla="*/ 331851 h 342900"/>
                <a:gd name="connsiteX11" fmla="*/ 18288 w 257175"/>
                <a:gd name="connsiteY11" fmla="*/ 342995 h 342900"/>
                <a:gd name="connsiteX12" fmla="*/ 241935 w 257175"/>
                <a:gd name="connsiteY12" fmla="*/ 342995 h 342900"/>
                <a:gd name="connsiteX13" fmla="*/ 253079 w 257175"/>
                <a:gd name="connsiteY13" fmla="*/ 331851 h 342900"/>
                <a:gd name="connsiteX14" fmla="*/ 253079 w 257175"/>
                <a:gd name="connsiteY14" fmla="*/ 244793 h 342900"/>
                <a:gd name="connsiteX15" fmla="*/ 214408 w 257175"/>
                <a:gd name="connsiteY15" fmla="*/ 257747 h 342900"/>
                <a:gd name="connsiteX16" fmla="*/ 189357 w 257175"/>
                <a:gd name="connsiteY16" fmla="*/ 249936 h 342900"/>
                <a:gd name="connsiteX17" fmla="*/ 152686 w 257175"/>
                <a:gd name="connsiteY17" fmla="*/ 297656 h 342900"/>
                <a:gd name="connsiteX18" fmla="*/ 63532 w 257175"/>
                <a:gd name="connsiteY18" fmla="*/ 297656 h 342900"/>
                <a:gd name="connsiteX19" fmla="*/ 52388 w 257175"/>
                <a:gd name="connsiteY19" fmla="*/ 286512 h 342900"/>
                <a:gd name="connsiteX20" fmla="*/ 63532 w 257175"/>
                <a:gd name="connsiteY20" fmla="*/ 275368 h 342900"/>
                <a:gd name="connsiteX21" fmla="*/ 152686 w 257175"/>
                <a:gd name="connsiteY21" fmla="*/ 275368 h 342900"/>
                <a:gd name="connsiteX22" fmla="*/ 163830 w 257175"/>
                <a:gd name="connsiteY22" fmla="*/ 286512 h 342900"/>
                <a:gd name="connsiteX23" fmla="*/ 152686 w 257175"/>
                <a:gd name="connsiteY23" fmla="*/ 297656 h 342900"/>
                <a:gd name="connsiteX24" fmla="*/ 152686 w 257175"/>
                <a:gd name="connsiteY24" fmla="*/ 253079 h 342900"/>
                <a:gd name="connsiteX25" fmla="*/ 63532 w 257175"/>
                <a:gd name="connsiteY25" fmla="*/ 253079 h 342900"/>
                <a:gd name="connsiteX26" fmla="*/ 52388 w 257175"/>
                <a:gd name="connsiteY26" fmla="*/ 241935 h 342900"/>
                <a:gd name="connsiteX27" fmla="*/ 63532 w 257175"/>
                <a:gd name="connsiteY27" fmla="*/ 230791 h 342900"/>
                <a:gd name="connsiteX28" fmla="*/ 152686 w 257175"/>
                <a:gd name="connsiteY28" fmla="*/ 230791 h 342900"/>
                <a:gd name="connsiteX29" fmla="*/ 163830 w 257175"/>
                <a:gd name="connsiteY29" fmla="*/ 241935 h 342900"/>
                <a:gd name="connsiteX30" fmla="*/ 152686 w 257175"/>
                <a:gd name="connsiteY30" fmla="*/ 253079 h 342900"/>
                <a:gd name="connsiteX31" fmla="*/ 163830 w 257175"/>
                <a:gd name="connsiteY31" fmla="*/ 197358 h 342900"/>
                <a:gd name="connsiteX32" fmla="*/ 152686 w 257175"/>
                <a:gd name="connsiteY32" fmla="*/ 208502 h 342900"/>
                <a:gd name="connsiteX33" fmla="*/ 63532 w 257175"/>
                <a:gd name="connsiteY33" fmla="*/ 208502 h 342900"/>
                <a:gd name="connsiteX34" fmla="*/ 52388 w 257175"/>
                <a:gd name="connsiteY34" fmla="*/ 197358 h 342900"/>
                <a:gd name="connsiteX35" fmla="*/ 52388 w 257175"/>
                <a:gd name="connsiteY35" fmla="*/ 175070 h 342900"/>
                <a:gd name="connsiteX36" fmla="*/ 108109 w 257175"/>
                <a:gd name="connsiteY36" fmla="*/ 119348 h 342900"/>
                <a:gd name="connsiteX37" fmla="*/ 74676 w 257175"/>
                <a:gd name="connsiteY37" fmla="*/ 85916 h 342900"/>
                <a:gd name="connsiteX38" fmla="*/ 108109 w 257175"/>
                <a:gd name="connsiteY38" fmla="*/ 52483 h 342900"/>
                <a:gd name="connsiteX39" fmla="*/ 141542 w 257175"/>
                <a:gd name="connsiteY39" fmla="*/ 85916 h 342900"/>
                <a:gd name="connsiteX40" fmla="*/ 108109 w 257175"/>
                <a:gd name="connsiteY40" fmla="*/ 119348 h 342900"/>
                <a:gd name="connsiteX41" fmla="*/ 163830 w 257175"/>
                <a:gd name="connsiteY41" fmla="*/ 175070 h 342900"/>
                <a:gd name="connsiteX42" fmla="*/ 163830 w 257175"/>
                <a:gd name="connsiteY42" fmla="*/ 197358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7175" h="342900">
                  <a:moveTo>
                    <a:pt x="189357" y="249936"/>
                  </a:moveTo>
                  <a:cubicBezTo>
                    <a:pt x="181832" y="242316"/>
                    <a:pt x="179260" y="231458"/>
                    <a:pt x="182594" y="221551"/>
                  </a:cubicBezTo>
                  <a:lnTo>
                    <a:pt x="196596" y="179642"/>
                  </a:lnTo>
                  <a:lnTo>
                    <a:pt x="252984" y="123254"/>
                  </a:lnTo>
                  <a:lnTo>
                    <a:pt x="252984" y="97155"/>
                  </a:lnTo>
                  <a:lnTo>
                    <a:pt x="174974" y="97155"/>
                  </a:lnTo>
                  <a:cubicBezTo>
                    <a:pt x="168783" y="97155"/>
                    <a:pt x="163830" y="92202"/>
                    <a:pt x="163830" y="86011"/>
                  </a:cubicBezTo>
                  <a:lnTo>
                    <a:pt x="163830" y="7144"/>
                  </a:lnTo>
                  <a:lnTo>
                    <a:pt x="18288" y="7144"/>
                  </a:lnTo>
                  <a:cubicBezTo>
                    <a:pt x="12097" y="7144"/>
                    <a:pt x="7144" y="12097"/>
                    <a:pt x="7144" y="18288"/>
                  </a:cubicBezTo>
                  <a:lnTo>
                    <a:pt x="7144" y="331851"/>
                  </a:lnTo>
                  <a:cubicBezTo>
                    <a:pt x="7144" y="338042"/>
                    <a:pt x="12097" y="342995"/>
                    <a:pt x="18288" y="342995"/>
                  </a:cubicBezTo>
                  <a:lnTo>
                    <a:pt x="241935" y="342995"/>
                  </a:lnTo>
                  <a:cubicBezTo>
                    <a:pt x="248126" y="342995"/>
                    <a:pt x="253079" y="338042"/>
                    <a:pt x="253079" y="331851"/>
                  </a:cubicBezTo>
                  <a:lnTo>
                    <a:pt x="253079" y="244793"/>
                  </a:lnTo>
                  <a:lnTo>
                    <a:pt x="214408" y="257747"/>
                  </a:lnTo>
                  <a:cubicBezTo>
                    <a:pt x="204597" y="258223"/>
                    <a:pt x="197263" y="257651"/>
                    <a:pt x="189357" y="249936"/>
                  </a:cubicBezTo>
                  <a:close/>
                  <a:moveTo>
                    <a:pt x="152686" y="297656"/>
                  </a:moveTo>
                  <a:lnTo>
                    <a:pt x="63532" y="297656"/>
                  </a:lnTo>
                  <a:cubicBezTo>
                    <a:pt x="57341" y="297656"/>
                    <a:pt x="52388" y="292703"/>
                    <a:pt x="52388" y="286512"/>
                  </a:cubicBezTo>
                  <a:cubicBezTo>
                    <a:pt x="52388" y="280321"/>
                    <a:pt x="57341" y="275368"/>
                    <a:pt x="63532" y="275368"/>
                  </a:cubicBezTo>
                  <a:lnTo>
                    <a:pt x="152686" y="275368"/>
                  </a:lnTo>
                  <a:cubicBezTo>
                    <a:pt x="158877" y="275368"/>
                    <a:pt x="163830" y="280321"/>
                    <a:pt x="163830" y="286512"/>
                  </a:cubicBezTo>
                  <a:cubicBezTo>
                    <a:pt x="163830" y="292608"/>
                    <a:pt x="158877" y="297656"/>
                    <a:pt x="152686" y="297656"/>
                  </a:cubicBezTo>
                  <a:close/>
                  <a:moveTo>
                    <a:pt x="152686" y="253079"/>
                  </a:moveTo>
                  <a:lnTo>
                    <a:pt x="63532" y="253079"/>
                  </a:lnTo>
                  <a:cubicBezTo>
                    <a:pt x="57341" y="253079"/>
                    <a:pt x="52388" y="248126"/>
                    <a:pt x="52388" y="241935"/>
                  </a:cubicBezTo>
                  <a:cubicBezTo>
                    <a:pt x="52388" y="235744"/>
                    <a:pt x="57341" y="230791"/>
                    <a:pt x="63532" y="230791"/>
                  </a:cubicBezTo>
                  <a:lnTo>
                    <a:pt x="152686" y="230791"/>
                  </a:lnTo>
                  <a:cubicBezTo>
                    <a:pt x="158877" y="230791"/>
                    <a:pt x="163830" y="235744"/>
                    <a:pt x="163830" y="241935"/>
                  </a:cubicBezTo>
                  <a:cubicBezTo>
                    <a:pt x="163830" y="248126"/>
                    <a:pt x="158877" y="253079"/>
                    <a:pt x="152686" y="253079"/>
                  </a:cubicBezTo>
                  <a:close/>
                  <a:moveTo>
                    <a:pt x="163830" y="197358"/>
                  </a:moveTo>
                  <a:cubicBezTo>
                    <a:pt x="163830" y="203549"/>
                    <a:pt x="158877" y="208502"/>
                    <a:pt x="152686" y="208502"/>
                  </a:cubicBezTo>
                  <a:lnTo>
                    <a:pt x="63532" y="208502"/>
                  </a:lnTo>
                  <a:cubicBezTo>
                    <a:pt x="57341" y="208502"/>
                    <a:pt x="52388" y="203549"/>
                    <a:pt x="52388" y="197358"/>
                  </a:cubicBezTo>
                  <a:lnTo>
                    <a:pt x="52388" y="175070"/>
                  </a:lnTo>
                  <a:cubicBezTo>
                    <a:pt x="52388" y="144304"/>
                    <a:pt x="77343" y="119348"/>
                    <a:pt x="108109" y="119348"/>
                  </a:cubicBezTo>
                  <a:cubicBezTo>
                    <a:pt x="89630" y="119348"/>
                    <a:pt x="74676" y="104394"/>
                    <a:pt x="74676" y="85916"/>
                  </a:cubicBezTo>
                  <a:cubicBezTo>
                    <a:pt x="74676" y="67437"/>
                    <a:pt x="89630" y="52483"/>
                    <a:pt x="108109" y="52483"/>
                  </a:cubicBezTo>
                  <a:cubicBezTo>
                    <a:pt x="126587" y="52483"/>
                    <a:pt x="141542" y="67437"/>
                    <a:pt x="141542" y="85916"/>
                  </a:cubicBezTo>
                  <a:cubicBezTo>
                    <a:pt x="141542" y="104394"/>
                    <a:pt x="126587" y="119348"/>
                    <a:pt x="108109" y="119348"/>
                  </a:cubicBezTo>
                  <a:cubicBezTo>
                    <a:pt x="138875" y="119348"/>
                    <a:pt x="163830" y="144304"/>
                    <a:pt x="163830" y="175070"/>
                  </a:cubicBezTo>
                  <a:lnTo>
                    <a:pt x="163830" y="1973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r>
                <a:rPr lang="en-US" altLang="ko-KR" dirty="0" smtClean="0"/>
                <a:t>                                 </a:t>
              </a:r>
              <a:endParaRPr lang="ko-KR" altLang="en-US" dirty="0"/>
            </a:p>
          </p:txBody>
        </p:sp>
        <p:sp>
          <p:nvSpPr>
            <p:cNvPr id="40" name="자유형: 도형 30">
              <a:extLst>
                <a:ext uri="{FF2B5EF4-FFF2-40B4-BE49-F238E27FC236}">
                  <a16:creationId xmlns:a16="http://schemas.microsoft.com/office/drawing/2014/main" id="{3D523066-CE35-4367-AE9D-6C9E25C9B321}"/>
                </a:ext>
              </a:extLst>
            </p:cNvPr>
            <p:cNvSpPr/>
            <p:nvPr/>
          </p:nvSpPr>
          <p:spPr>
            <a:xfrm>
              <a:off x="2314471" y="902017"/>
              <a:ext cx="76200" cy="76200"/>
            </a:xfrm>
            <a:custGeom>
              <a:avLst/>
              <a:gdLst>
                <a:gd name="connsiteX0" fmla="*/ 7144 w 76200"/>
                <a:gd name="connsiteY0" fmla="*/ 7144 h 76200"/>
                <a:gd name="connsiteX1" fmla="*/ 7144 w 76200"/>
                <a:gd name="connsiteY1" fmla="*/ 74771 h 76200"/>
                <a:gd name="connsiteX2" fmla="*/ 74009 w 76200"/>
                <a:gd name="connsiteY2" fmla="*/ 7477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00" h="76200">
                  <a:moveTo>
                    <a:pt x="7144" y="7144"/>
                  </a:moveTo>
                  <a:lnTo>
                    <a:pt x="7144" y="74771"/>
                  </a:lnTo>
                  <a:lnTo>
                    <a:pt x="74009" y="7477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079458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4E8394A-AEA1-4C60-A7B8-1B9F4F597B54}"/>
              </a:ext>
            </a:extLst>
          </p:cNvPr>
          <p:cNvSpPr/>
          <p:nvPr/>
        </p:nvSpPr>
        <p:spPr>
          <a:xfrm>
            <a:off x="0" y="0"/>
            <a:ext cx="12192000" cy="94629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한컴 말랑말랑 Bold" panose="020F0803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33C785-1A2B-425C-A1CF-C6496F7EBEFA}"/>
              </a:ext>
            </a:extLst>
          </p:cNvPr>
          <p:cNvSpPr txBox="1"/>
          <p:nvPr/>
        </p:nvSpPr>
        <p:spPr>
          <a:xfrm>
            <a:off x="843276" y="100446"/>
            <a:ext cx="2470548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800" spc="-300" dirty="0" smtClean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프로젝트일정</a:t>
            </a:r>
            <a:endParaRPr lang="ko-KR" altLang="en-US" sz="3800" spc="-300" dirty="0">
              <a:solidFill>
                <a:schemeClr val="bg1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F1F01915-B55A-45A7-8003-F2E251D1BB98}"/>
              </a:ext>
            </a:extLst>
          </p:cNvPr>
          <p:cNvCxnSpPr/>
          <p:nvPr/>
        </p:nvCxnSpPr>
        <p:spPr>
          <a:xfrm>
            <a:off x="0" y="3773087"/>
            <a:ext cx="1219200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633DF8B8-C942-4315-90FB-A0AD42AB3C7F}"/>
              </a:ext>
            </a:extLst>
          </p:cNvPr>
          <p:cNvCxnSpPr/>
          <p:nvPr/>
        </p:nvCxnSpPr>
        <p:spPr>
          <a:xfrm flipV="1">
            <a:off x="2455549" y="2280226"/>
            <a:ext cx="0" cy="2396033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3DCA5B08-D49F-4F3A-9081-68B2DFD6D7E3}"/>
              </a:ext>
            </a:extLst>
          </p:cNvPr>
          <p:cNvCxnSpPr>
            <a:cxnSpLocks/>
          </p:cNvCxnSpPr>
          <p:nvPr/>
        </p:nvCxnSpPr>
        <p:spPr>
          <a:xfrm flipV="1">
            <a:off x="4388999" y="2386041"/>
            <a:ext cx="0" cy="1371919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E3B7D2F7-5D5B-441E-9BCA-A0BB7D702DEB}"/>
              </a:ext>
            </a:extLst>
          </p:cNvPr>
          <p:cNvSpPr txBox="1"/>
          <p:nvPr/>
        </p:nvSpPr>
        <p:spPr>
          <a:xfrm>
            <a:off x="4553722" y="2338266"/>
            <a:ext cx="5661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sz="2000" spc="-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12.21</a:t>
            </a:r>
            <a:endParaRPr lang="ko-KR" altLang="en-US" sz="2000" spc="-300" dirty="0">
              <a:solidFill>
                <a:schemeClr val="tx1">
                  <a:lumMod val="75000"/>
                  <a:lumOff val="25000"/>
                </a:schemeClr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3D3647E-7035-4C85-B1C0-4AB0A3C849D1}"/>
              </a:ext>
            </a:extLst>
          </p:cNvPr>
          <p:cNvSpPr txBox="1"/>
          <p:nvPr/>
        </p:nvSpPr>
        <p:spPr>
          <a:xfrm>
            <a:off x="2578161" y="2245317"/>
            <a:ext cx="6286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sz="2000" spc="-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12.20</a:t>
            </a:r>
            <a:endParaRPr lang="ko-KR" altLang="en-US" sz="2000" spc="-300" dirty="0">
              <a:solidFill>
                <a:schemeClr val="tx1">
                  <a:lumMod val="75000"/>
                  <a:lumOff val="25000"/>
                </a:schemeClr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4D32689-4634-4CFC-9AF6-5165F46D7B8C}"/>
              </a:ext>
            </a:extLst>
          </p:cNvPr>
          <p:cNvSpPr txBox="1"/>
          <p:nvPr/>
        </p:nvSpPr>
        <p:spPr>
          <a:xfrm>
            <a:off x="724269" y="2260610"/>
            <a:ext cx="5677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sz="2000" spc="-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12.19</a:t>
            </a:r>
            <a:endParaRPr lang="ko-KR" altLang="en-US" sz="2000" spc="-300" dirty="0">
              <a:solidFill>
                <a:schemeClr val="tx1">
                  <a:lumMod val="75000"/>
                  <a:lumOff val="25000"/>
                </a:schemeClr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831616D7-2472-40F9-AE97-427C136DF015}"/>
              </a:ext>
            </a:extLst>
          </p:cNvPr>
          <p:cNvCxnSpPr/>
          <p:nvPr/>
        </p:nvCxnSpPr>
        <p:spPr>
          <a:xfrm flipV="1">
            <a:off x="6308351" y="2333087"/>
            <a:ext cx="0" cy="144000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23288A5C-5D7E-4807-A047-EEDBFBAD9B9A}"/>
              </a:ext>
            </a:extLst>
          </p:cNvPr>
          <p:cNvSpPr txBox="1"/>
          <p:nvPr/>
        </p:nvSpPr>
        <p:spPr>
          <a:xfrm>
            <a:off x="6459980" y="2316438"/>
            <a:ext cx="6094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sz="2000" spc="-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12.22</a:t>
            </a:r>
            <a:endParaRPr lang="ko-KR" altLang="en-US" sz="2000" spc="-300" dirty="0">
              <a:solidFill>
                <a:schemeClr val="tx1">
                  <a:lumMod val="75000"/>
                  <a:lumOff val="25000"/>
                </a:schemeClr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5B39295A-7E64-4067-BBFA-61057E91D694}"/>
              </a:ext>
            </a:extLst>
          </p:cNvPr>
          <p:cNvCxnSpPr/>
          <p:nvPr/>
        </p:nvCxnSpPr>
        <p:spPr>
          <a:xfrm>
            <a:off x="609969" y="2281174"/>
            <a:ext cx="0" cy="144000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8AE9E86D-F1C4-4629-A749-4742D5652291}"/>
              </a:ext>
            </a:extLst>
          </p:cNvPr>
          <p:cNvCxnSpPr/>
          <p:nvPr/>
        </p:nvCxnSpPr>
        <p:spPr>
          <a:xfrm flipV="1">
            <a:off x="8263133" y="2324338"/>
            <a:ext cx="0" cy="1448749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D7BA4422-7797-453F-9B9B-BB46FCB36379}"/>
              </a:ext>
            </a:extLst>
          </p:cNvPr>
          <p:cNvSpPr txBox="1"/>
          <p:nvPr/>
        </p:nvSpPr>
        <p:spPr>
          <a:xfrm>
            <a:off x="8381606" y="2314035"/>
            <a:ext cx="6110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sz="2000" spc="-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12.26</a:t>
            </a:r>
            <a:endParaRPr lang="ko-KR" altLang="en-US" sz="2000" spc="-300" dirty="0">
              <a:solidFill>
                <a:schemeClr val="tx1">
                  <a:lumMod val="75000"/>
                  <a:lumOff val="25000"/>
                </a:schemeClr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8FC480B-28BF-49CB-9899-6C7E51233C54}"/>
              </a:ext>
            </a:extLst>
          </p:cNvPr>
          <p:cNvSpPr txBox="1"/>
          <p:nvPr/>
        </p:nvSpPr>
        <p:spPr>
          <a:xfrm>
            <a:off x="726372" y="2701308"/>
            <a:ext cx="13195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프로젝트 주제 설정</a:t>
            </a:r>
            <a:endParaRPr lang="en-US" altLang="ko-KR" sz="1600" spc="-300" dirty="0" smtClean="0">
              <a:solidFill>
                <a:schemeClr val="tx1">
                  <a:lumMod val="75000"/>
                  <a:lumOff val="25000"/>
                </a:schemeClr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r>
              <a:rPr lang="ko-KR" altLang="en-US" sz="1600" spc="-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역할분담</a:t>
            </a:r>
            <a:endParaRPr lang="ko-KR" altLang="en-US" sz="1600" spc="-300" dirty="0">
              <a:solidFill>
                <a:schemeClr val="tx1">
                  <a:lumMod val="75000"/>
                  <a:lumOff val="25000"/>
                </a:schemeClr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8103FD8-9EDB-4AA6-84D5-D64719AAEA9D}"/>
              </a:ext>
            </a:extLst>
          </p:cNvPr>
          <p:cNvSpPr txBox="1"/>
          <p:nvPr/>
        </p:nvSpPr>
        <p:spPr>
          <a:xfrm>
            <a:off x="2578161" y="4086934"/>
            <a:ext cx="10118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프로그램 구현</a:t>
            </a:r>
            <a:endParaRPr lang="en-US" altLang="ko-KR" sz="1600" spc="-300" dirty="0" smtClean="0">
              <a:solidFill>
                <a:schemeClr val="tx1">
                  <a:lumMod val="75000"/>
                  <a:lumOff val="25000"/>
                </a:schemeClr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9C32FC4-1DB7-4A38-8959-6D2259144BD3}"/>
              </a:ext>
            </a:extLst>
          </p:cNvPr>
          <p:cNvSpPr txBox="1"/>
          <p:nvPr/>
        </p:nvSpPr>
        <p:spPr>
          <a:xfrm>
            <a:off x="4763483" y="4065648"/>
            <a:ext cx="12939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프로그램 오류 수정</a:t>
            </a:r>
            <a:endParaRPr lang="ko-KR" altLang="en-US" sz="1600" spc="-300" dirty="0">
              <a:solidFill>
                <a:schemeClr val="tx1">
                  <a:lumMod val="75000"/>
                  <a:lumOff val="25000"/>
                </a:schemeClr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F53E8D9-4C43-436D-8D07-C6DD6CCA812C}"/>
              </a:ext>
            </a:extLst>
          </p:cNvPr>
          <p:cNvSpPr txBox="1"/>
          <p:nvPr/>
        </p:nvSpPr>
        <p:spPr>
          <a:xfrm>
            <a:off x="6797144" y="4086934"/>
            <a:ext cx="6937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-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PPT</a:t>
            </a:r>
            <a:r>
              <a:rPr lang="ko-KR" altLang="en-US" sz="1600" spc="-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제작</a:t>
            </a:r>
            <a:endParaRPr lang="ko-KR" altLang="en-US" sz="1600" spc="-300" dirty="0">
              <a:solidFill>
                <a:schemeClr val="tx1">
                  <a:lumMod val="75000"/>
                  <a:lumOff val="25000"/>
                </a:schemeClr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CAB0F24-BB0E-4414-AEE9-8A0FEDB5B54E}"/>
              </a:ext>
            </a:extLst>
          </p:cNvPr>
          <p:cNvSpPr txBox="1"/>
          <p:nvPr/>
        </p:nvSpPr>
        <p:spPr>
          <a:xfrm>
            <a:off x="2605316" y="2629074"/>
            <a:ext cx="12715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프로그램코드 분담</a:t>
            </a:r>
            <a:endParaRPr lang="ko-KR" altLang="en-US" sz="1600" spc="-300" dirty="0">
              <a:solidFill>
                <a:schemeClr val="tx1">
                  <a:lumMod val="75000"/>
                  <a:lumOff val="25000"/>
                </a:schemeClr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9948231" y="6610120"/>
            <a:ext cx="2243769" cy="2478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6" name="그래픽 2" descr="빗방울">
            <a:extLst>
              <a:ext uri="{FF2B5EF4-FFF2-40B4-BE49-F238E27FC236}">
                <a16:creationId xmlns:a16="http://schemas.microsoft.com/office/drawing/2014/main" id="{2D566F33-A153-4737-ABD8-23E79758EE54}"/>
              </a:ext>
            </a:extLst>
          </p:cNvPr>
          <p:cNvGrpSpPr/>
          <p:nvPr/>
        </p:nvGrpSpPr>
        <p:grpSpPr>
          <a:xfrm>
            <a:off x="671826" y="4093424"/>
            <a:ext cx="1009650" cy="285750"/>
            <a:chOff x="8461965" y="2437990"/>
            <a:chExt cx="1009650" cy="285750"/>
          </a:xfrm>
          <a:solidFill>
            <a:schemeClr val="accent2"/>
          </a:solidFill>
        </p:grpSpPr>
        <p:sp>
          <p:nvSpPr>
            <p:cNvPr id="27" name="그래픽 2" descr="빗방울">
              <a:extLst>
                <a:ext uri="{FF2B5EF4-FFF2-40B4-BE49-F238E27FC236}">
                  <a16:creationId xmlns:a16="http://schemas.microsoft.com/office/drawing/2014/main" id="{9EC39641-9416-42FA-BC1A-74CE30501E36}"/>
                </a:ext>
              </a:extLst>
            </p:cNvPr>
            <p:cNvSpPr/>
            <p:nvPr/>
          </p:nvSpPr>
          <p:spPr>
            <a:xfrm>
              <a:off x="8747715" y="2437990"/>
              <a:ext cx="152400" cy="285750"/>
            </a:xfrm>
            <a:custGeom>
              <a:avLst/>
              <a:gdLst>
                <a:gd name="connsiteX0" fmla="*/ 0 w 152400"/>
                <a:gd name="connsiteY0" fmla="*/ 209550 h 285750"/>
                <a:gd name="connsiteX1" fmla="*/ 76200 w 152400"/>
                <a:gd name="connsiteY1" fmla="*/ 285750 h 285750"/>
                <a:gd name="connsiteX2" fmla="*/ 152400 w 152400"/>
                <a:gd name="connsiteY2" fmla="*/ 209550 h 285750"/>
                <a:gd name="connsiteX3" fmla="*/ 76200 w 152400"/>
                <a:gd name="connsiteY3" fmla="*/ 0 h 285750"/>
                <a:gd name="connsiteX4" fmla="*/ 0 w 152400"/>
                <a:gd name="connsiteY4" fmla="*/ 209550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400" h="285750">
                  <a:moveTo>
                    <a:pt x="0" y="209550"/>
                  </a:moveTo>
                  <a:cubicBezTo>
                    <a:pt x="0" y="251631"/>
                    <a:pt x="34119" y="285750"/>
                    <a:pt x="76200" y="285750"/>
                  </a:cubicBezTo>
                  <a:cubicBezTo>
                    <a:pt x="118281" y="285750"/>
                    <a:pt x="152400" y="251631"/>
                    <a:pt x="152400" y="209550"/>
                  </a:cubicBezTo>
                  <a:cubicBezTo>
                    <a:pt x="152400" y="167469"/>
                    <a:pt x="76200" y="0"/>
                    <a:pt x="76200" y="0"/>
                  </a:cubicBezTo>
                  <a:cubicBezTo>
                    <a:pt x="76200" y="0"/>
                    <a:pt x="0" y="167459"/>
                    <a:pt x="0" y="20955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한컴 말랑말랑 Bold" panose="020F0803000000000000" pitchFamily="50" charset="-127"/>
              </a:endParaRPr>
            </a:p>
          </p:txBody>
        </p:sp>
        <p:sp>
          <p:nvSpPr>
            <p:cNvPr id="30" name="그래픽 2" descr="빗방울">
              <a:extLst>
                <a:ext uri="{FF2B5EF4-FFF2-40B4-BE49-F238E27FC236}">
                  <a16:creationId xmlns:a16="http://schemas.microsoft.com/office/drawing/2014/main" id="{0A78406B-8A09-487E-8C7A-09A489689E0F}"/>
                </a:ext>
              </a:extLst>
            </p:cNvPr>
            <p:cNvSpPr/>
            <p:nvPr/>
          </p:nvSpPr>
          <p:spPr>
            <a:xfrm>
              <a:off x="8461965" y="2437990"/>
              <a:ext cx="152400" cy="285750"/>
            </a:xfrm>
            <a:custGeom>
              <a:avLst/>
              <a:gdLst>
                <a:gd name="connsiteX0" fmla="*/ 0 w 152400"/>
                <a:gd name="connsiteY0" fmla="*/ 209550 h 285750"/>
                <a:gd name="connsiteX1" fmla="*/ 76200 w 152400"/>
                <a:gd name="connsiteY1" fmla="*/ 285750 h 285750"/>
                <a:gd name="connsiteX2" fmla="*/ 152400 w 152400"/>
                <a:gd name="connsiteY2" fmla="*/ 209550 h 285750"/>
                <a:gd name="connsiteX3" fmla="*/ 76200 w 152400"/>
                <a:gd name="connsiteY3" fmla="*/ 0 h 285750"/>
                <a:gd name="connsiteX4" fmla="*/ 0 w 152400"/>
                <a:gd name="connsiteY4" fmla="*/ 209550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400" h="285750">
                  <a:moveTo>
                    <a:pt x="0" y="209550"/>
                  </a:moveTo>
                  <a:cubicBezTo>
                    <a:pt x="0" y="251631"/>
                    <a:pt x="34119" y="285750"/>
                    <a:pt x="76200" y="285750"/>
                  </a:cubicBezTo>
                  <a:cubicBezTo>
                    <a:pt x="118281" y="285750"/>
                    <a:pt x="152400" y="251631"/>
                    <a:pt x="152400" y="209550"/>
                  </a:cubicBezTo>
                  <a:cubicBezTo>
                    <a:pt x="152400" y="167469"/>
                    <a:pt x="76200" y="0"/>
                    <a:pt x="76200" y="0"/>
                  </a:cubicBezTo>
                  <a:cubicBezTo>
                    <a:pt x="76200" y="0"/>
                    <a:pt x="0" y="167459"/>
                    <a:pt x="0" y="20955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한컴 말랑말랑 Bold" panose="020F0803000000000000" pitchFamily="50" charset="-127"/>
              </a:endParaRPr>
            </a:p>
          </p:txBody>
        </p:sp>
        <p:sp>
          <p:nvSpPr>
            <p:cNvPr id="32" name="그래픽 2" descr="빗방울">
              <a:extLst>
                <a:ext uri="{FF2B5EF4-FFF2-40B4-BE49-F238E27FC236}">
                  <a16:creationId xmlns:a16="http://schemas.microsoft.com/office/drawing/2014/main" id="{B207C03A-972E-423F-B654-668D335DC0DB}"/>
                </a:ext>
              </a:extLst>
            </p:cNvPr>
            <p:cNvSpPr/>
            <p:nvPr/>
          </p:nvSpPr>
          <p:spPr>
            <a:xfrm>
              <a:off x="9319215" y="2437990"/>
              <a:ext cx="152400" cy="285750"/>
            </a:xfrm>
            <a:custGeom>
              <a:avLst/>
              <a:gdLst>
                <a:gd name="connsiteX0" fmla="*/ 0 w 152400"/>
                <a:gd name="connsiteY0" fmla="*/ 209550 h 285750"/>
                <a:gd name="connsiteX1" fmla="*/ 76200 w 152400"/>
                <a:gd name="connsiteY1" fmla="*/ 285750 h 285750"/>
                <a:gd name="connsiteX2" fmla="*/ 152400 w 152400"/>
                <a:gd name="connsiteY2" fmla="*/ 209550 h 285750"/>
                <a:gd name="connsiteX3" fmla="*/ 76200 w 152400"/>
                <a:gd name="connsiteY3" fmla="*/ 0 h 285750"/>
                <a:gd name="connsiteX4" fmla="*/ 0 w 152400"/>
                <a:gd name="connsiteY4" fmla="*/ 209550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400" h="285750">
                  <a:moveTo>
                    <a:pt x="0" y="209550"/>
                  </a:moveTo>
                  <a:cubicBezTo>
                    <a:pt x="0" y="251631"/>
                    <a:pt x="34119" y="285750"/>
                    <a:pt x="76200" y="285750"/>
                  </a:cubicBezTo>
                  <a:cubicBezTo>
                    <a:pt x="118281" y="285750"/>
                    <a:pt x="152400" y="251631"/>
                    <a:pt x="152400" y="209550"/>
                  </a:cubicBezTo>
                  <a:cubicBezTo>
                    <a:pt x="152400" y="167469"/>
                    <a:pt x="76200" y="0"/>
                    <a:pt x="76200" y="0"/>
                  </a:cubicBezTo>
                  <a:cubicBezTo>
                    <a:pt x="76200" y="0"/>
                    <a:pt x="0" y="167459"/>
                    <a:pt x="0" y="20955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한컴 말랑말랑 Bold" panose="020F0803000000000000" pitchFamily="50" charset="-127"/>
              </a:endParaRPr>
            </a:p>
          </p:txBody>
        </p:sp>
      </p:grpSp>
      <p:grpSp>
        <p:nvGrpSpPr>
          <p:cNvPr id="35" name="그래픽 2" descr="빗방울">
            <a:extLst>
              <a:ext uri="{FF2B5EF4-FFF2-40B4-BE49-F238E27FC236}">
                <a16:creationId xmlns:a16="http://schemas.microsoft.com/office/drawing/2014/main" id="{BF9B3EB6-CD4A-43C8-B54F-8C5CCD6DAE5A}"/>
              </a:ext>
            </a:extLst>
          </p:cNvPr>
          <p:cNvGrpSpPr/>
          <p:nvPr/>
        </p:nvGrpSpPr>
        <p:grpSpPr>
          <a:xfrm>
            <a:off x="843276" y="4664924"/>
            <a:ext cx="723900" cy="285750"/>
            <a:chOff x="8633415" y="3009490"/>
            <a:chExt cx="723900" cy="285750"/>
          </a:xfrm>
          <a:solidFill>
            <a:schemeClr val="accent2"/>
          </a:solidFill>
        </p:grpSpPr>
        <p:sp>
          <p:nvSpPr>
            <p:cNvPr id="36" name="그래픽 2" descr="빗방울">
              <a:extLst>
                <a:ext uri="{FF2B5EF4-FFF2-40B4-BE49-F238E27FC236}">
                  <a16:creationId xmlns:a16="http://schemas.microsoft.com/office/drawing/2014/main" id="{1FAAFA8A-F96F-44C1-B040-A80B5E153E53}"/>
                </a:ext>
              </a:extLst>
            </p:cNvPr>
            <p:cNvSpPr/>
            <p:nvPr/>
          </p:nvSpPr>
          <p:spPr>
            <a:xfrm>
              <a:off x="8633415" y="3009490"/>
              <a:ext cx="152400" cy="285750"/>
            </a:xfrm>
            <a:custGeom>
              <a:avLst/>
              <a:gdLst>
                <a:gd name="connsiteX0" fmla="*/ 0 w 152400"/>
                <a:gd name="connsiteY0" fmla="*/ 209550 h 285750"/>
                <a:gd name="connsiteX1" fmla="*/ 76200 w 152400"/>
                <a:gd name="connsiteY1" fmla="*/ 285750 h 285750"/>
                <a:gd name="connsiteX2" fmla="*/ 152400 w 152400"/>
                <a:gd name="connsiteY2" fmla="*/ 209550 h 285750"/>
                <a:gd name="connsiteX3" fmla="*/ 76200 w 152400"/>
                <a:gd name="connsiteY3" fmla="*/ 0 h 285750"/>
                <a:gd name="connsiteX4" fmla="*/ 0 w 152400"/>
                <a:gd name="connsiteY4" fmla="*/ 209550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400" h="285750">
                  <a:moveTo>
                    <a:pt x="0" y="209550"/>
                  </a:moveTo>
                  <a:cubicBezTo>
                    <a:pt x="0" y="251631"/>
                    <a:pt x="34119" y="285750"/>
                    <a:pt x="76200" y="285750"/>
                  </a:cubicBezTo>
                  <a:cubicBezTo>
                    <a:pt x="118281" y="285750"/>
                    <a:pt x="152400" y="251631"/>
                    <a:pt x="152400" y="209550"/>
                  </a:cubicBezTo>
                  <a:cubicBezTo>
                    <a:pt x="152400" y="167469"/>
                    <a:pt x="76200" y="0"/>
                    <a:pt x="76200" y="0"/>
                  </a:cubicBezTo>
                  <a:cubicBezTo>
                    <a:pt x="76200" y="0"/>
                    <a:pt x="0" y="167459"/>
                    <a:pt x="0" y="20955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한컴 말랑말랑 Bold" panose="020F0803000000000000" pitchFamily="50" charset="-127"/>
              </a:endParaRPr>
            </a:p>
          </p:txBody>
        </p:sp>
        <p:sp>
          <p:nvSpPr>
            <p:cNvPr id="37" name="그래픽 2" descr="빗방울">
              <a:extLst>
                <a:ext uri="{FF2B5EF4-FFF2-40B4-BE49-F238E27FC236}">
                  <a16:creationId xmlns:a16="http://schemas.microsoft.com/office/drawing/2014/main" id="{AB4DD01B-9136-44E3-90F7-538733121D55}"/>
                </a:ext>
              </a:extLst>
            </p:cNvPr>
            <p:cNvSpPr/>
            <p:nvPr/>
          </p:nvSpPr>
          <p:spPr>
            <a:xfrm>
              <a:off x="9204915" y="3009490"/>
              <a:ext cx="152400" cy="285750"/>
            </a:xfrm>
            <a:custGeom>
              <a:avLst/>
              <a:gdLst>
                <a:gd name="connsiteX0" fmla="*/ 0 w 152400"/>
                <a:gd name="connsiteY0" fmla="*/ 209550 h 285750"/>
                <a:gd name="connsiteX1" fmla="*/ 76200 w 152400"/>
                <a:gd name="connsiteY1" fmla="*/ 285750 h 285750"/>
                <a:gd name="connsiteX2" fmla="*/ 152400 w 152400"/>
                <a:gd name="connsiteY2" fmla="*/ 209550 h 285750"/>
                <a:gd name="connsiteX3" fmla="*/ 76200 w 152400"/>
                <a:gd name="connsiteY3" fmla="*/ 0 h 285750"/>
                <a:gd name="connsiteX4" fmla="*/ 0 w 152400"/>
                <a:gd name="connsiteY4" fmla="*/ 209550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400" h="285750">
                  <a:moveTo>
                    <a:pt x="0" y="209550"/>
                  </a:moveTo>
                  <a:cubicBezTo>
                    <a:pt x="0" y="251631"/>
                    <a:pt x="34119" y="285750"/>
                    <a:pt x="76200" y="285750"/>
                  </a:cubicBezTo>
                  <a:cubicBezTo>
                    <a:pt x="118281" y="285750"/>
                    <a:pt x="152400" y="251631"/>
                    <a:pt x="152400" y="209550"/>
                  </a:cubicBezTo>
                  <a:cubicBezTo>
                    <a:pt x="152400" y="167469"/>
                    <a:pt x="76200" y="0"/>
                    <a:pt x="76200" y="0"/>
                  </a:cubicBezTo>
                  <a:cubicBezTo>
                    <a:pt x="76200" y="0"/>
                    <a:pt x="0" y="167459"/>
                    <a:pt x="0" y="20955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한컴 말랑말랑 Bold" panose="020F0803000000000000" pitchFamily="50" charset="-127"/>
              </a:endParaRPr>
            </a:p>
          </p:txBody>
        </p:sp>
      </p:grpSp>
      <p:grpSp>
        <p:nvGrpSpPr>
          <p:cNvPr id="38" name="그래픽 2" descr="빗방울">
            <a:extLst>
              <a:ext uri="{FF2B5EF4-FFF2-40B4-BE49-F238E27FC236}">
                <a16:creationId xmlns:a16="http://schemas.microsoft.com/office/drawing/2014/main" id="{2E7931FB-19E9-41B8-AC1E-75B09C9D7D6A}"/>
              </a:ext>
            </a:extLst>
          </p:cNvPr>
          <p:cNvGrpSpPr/>
          <p:nvPr/>
        </p:nvGrpSpPr>
        <p:grpSpPr>
          <a:xfrm>
            <a:off x="386076" y="5236424"/>
            <a:ext cx="1581150" cy="285750"/>
            <a:chOff x="8176215" y="3580990"/>
            <a:chExt cx="1581150" cy="285750"/>
          </a:xfrm>
          <a:solidFill>
            <a:schemeClr val="accent2"/>
          </a:solidFill>
        </p:grpSpPr>
        <p:sp>
          <p:nvSpPr>
            <p:cNvPr id="39" name="그래픽 2" descr="빗방울">
              <a:extLst>
                <a:ext uri="{FF2B5EF4-FFF2-40B4-BE49-F238E27FC236}">
                  <a16:creationId xmlns:a16="http://schemas.microsoft.com/office/drawing/2014/main" id="{7FAA5C31-30B6-445E-91F6-0D82977215EE}"/>
                </a:ext>
              </a:extLst>
            </p:cNvPr>
            <p:cNvSpPr/>
            <p:nvPr/>
          </p:nvSpPr>
          <p:spPr>
            <a:xfrm>
              <a:off x="8176215" y="3580990"/>
              <a:ext cx="152400" cy="285750"/>
            </a:xfrm>
            <a:custGeom>
              <a:avLst/>
              <a:gdLst>
                <a:gd name="connsiteX0" fmla="*/ 0 w 152400"/>
                <a:gd name="connsiteY0" fmla="*/ 209550 h 285750"/>
                <a:gd name="connsiteX1" fmla="*/ 76200 w 152400"/>
                <a:gd name="connsiteY1" fmla="*/ 285750 h 285750"/>
                <a:gd name="connsiteX2" fmla="*/ 152400 w 152400"/>
                <a:gd name="connsiteY2" fmla="*/ 209550 h 285750"/>
                <a:gd name="connsiteX3" fmla="*/ 76200 w 152400"/>
                <a:gd name="connsiteY3" fmla="*/ 0 h 285750"/>
                <a:gd name="connsiteX4" fmla="*/ 0 w 152400"/>
                <a:gd name="connsiteY4" fmla="*/ 209550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400" h="285750">
                  <a:moveTo>
                    <a:pt x="0" y="209550"/>
                  </a:moveTo>
                  <a:cubicBezTo>
                    <a:pt x="0" y="251631"/>
                    <a:pt x="34119" y="285750"/>
                    <a:pt x="76200" y="285750"/>
                  </a:cubicBezTo>
                  <a:cubicBezTo>
                    <a:pt x="118281" y="285750"/>
                    <a:pt x="152400" y="251631"/>
                    <a:pt x="152400" y="209550"/>
                  </a:cubicBezTo>
                  <a:cubicBezTo>
                    <a:pt x="152400" y="167469"/>
                    <a:pt x="76200" y="0"/>
                    <a:pt x="76200" y="0"/>
                  </a:cubicBezTo>
                  <a:cubicBezTo>
                    <a:pt x="76200" y="0"/>
                    <a:pt x="0" y="167459"/>
                    <a:pt x="0" y="20955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한컴 말랑말랑 Bold" panose="020F0803000000000000" pitchFamily="50" charset="-127"/>
              </a:endParaRPr>
            </a:p>
          </p:txBody>
        </p:sp>
        <p:sp>
          <p:nvSpPr>
            <p:cNvPr id="40" name="그래픽 2" descr="빗방울">
              <a:extLst>
                <a:ext uri="{FF2B5EF4-FFF2-40B4-BE49-F238E27FC236}">
                  <a16:creationId xmlns:a16="http://schemas.microsoft.com/office/drawing/2014/main" id="{C47EDF32-D368-4595-9A34-65DE2910963F}"/>
                </a:ext>
              </a:extLst>
            </p:cNvPr>
            <p:cNvSpPr/>
            <p:nvPr/>
          </p:nvSpPr>
          <p:spPr>
            <a:xfrm>
              <a:off x="8461965" y="3580990"/>
              <a:ext cx="152400" cy="285750"/>
            </a:xfrm>
            <a:custGeom>
              <a:avLst/>
              <a:gdLst>
                <a:gd name="connsiteX0" fmla="*/ 0 w 152400"/>
                <a:gd name="connsiteY0" fmla="*/ 209550 h 285750"/>
                <a:gd name="connsiteX1" fmla="*/ 76200 w 152400"/>
                <a:gd name="connsiteY1" fmla="*/ 285750 h 285750"/>
                <a:gd name="connsiteX2" fmla="*/ 152400 w 152400"/>
                <a:gd name="connsiteY2" fmla="*/ 209550 h 285750"/>
                <a:gd name="connsiteX3" fmla="*/ 76200 w 152400"/>
                <a:gd name="connsiteY3" fmla="*/ 0 h 285750"/>
                <a:gd name="connsiteX4" fmla="*/ 0 w 152400"/>
                <a:gd name="connsiteY4" fmla="*/ 209550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400" h="285750">
                  <a:moveTo>
                    <a:pt x="0" y="209550"/>
                  </a:moveTo>
                  <a:cubicBezTo>
                    <a:pt x="0" y="251631"/>
                    <a:pt x="34119" y="285750"/>
                    <a:pt x="76200" y="285750"/>
                  </a:cubicBezTo>
                  <a:cubicBezTo>
                    <a:pt x="118281" y="285750"/>
                    <a:pt x="152400" y="251631"/>
                    <a:pt x="152400" y="209550"/>
                  </a:cubicBezTo>
                  <a:cubicBezTo>
                    <a:pt x="152400" y="167469"/>
                    <a:pt x="76200" y="0"/>
                    <a:pt x="76200" y="0"/>
                  </a:cubicBezTo>
                  <a:cubicBezTo>
                    <a:pt x="76200" y="0"/>
                    <a:pt x="0" y="167459"/>
                    <a:pt x="0" y="20955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한컴 말랑말랑 Bold" panose="020F0803000000000000" pitchFamily="50" charset="-127"/>
              </a:endParaRPr>
            </a:p>
          </p:txBody>
        </p:sp>
        <p:sp>
          <p:nvSpPr>
            <p:cNvPr id="41" name="그래픽 2" descr="빗방울">
              <a:extLst>
                <a:ext uri="{FF2B5EF4-FFF2-40B4-BE49-F238E27FC236}">
                  <a16:creationId xmlns:a16="http://schemas.microsoft.com/office/drawing/2014/main" id="{0E107B8C-1EFC-4E3B-AB91-79AE46C7B687}"/>
                </a:ext>
              </a:extLst>
            </p:cNvPr>
            <p:cNvSpPr/>
            <p:nvPr/>
          </p:nvSpPr>
          <p:spPr>
            <a:xfrm>
              <a:off x="9033465" y="3580990"/>
              <a:ext cx="152400" cy="285750"/>
            </a:xfrm>
            <a:custGeom>
              <a:avLst/>
              <a:gdLst>
                <a:gd name="connsiteX0" fmla="*/ 0 w 152400"/>
                <a:gd name="connsiteY0" fmla="*/ 209550 h 285750"/>
                <a:gd name="connsiteX1" fmla="*/ 76200 w 152400"/>
                <a:gd name="connsiteY1" fmla="*/ 285750 h 285750"/>
                <a:gd name="connsiteX2" fmla="*/ 152400 w 152400"/>
                <a:gd name="connsiteY2" fmla="*/ 209550 h 285750"/>
                <a:gd name="connsiteX3" fmla="*/ 76200 w 152400"/>
                <a:gd name="connsiteY3" fmla="*/ 0 h 285750"/>
                <a:gd name="connsiteX4" fmla="*/ 0 w 152400"/>
                <a:gd name="connsiteY4" fmla="*/ 209550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400" h="285750">
                  <a:moveTo>
                    <a:pt x="0" y="209550"/>
                  </a:moveTo>
                  <a:cubicBezTo>
                    <a:pt x="0" y="251631"/>
                    <a:pt x="34119" y="285750"/>
                    <a:pt x="76200" y="285750"/>
                  </a:cubicBezTo>
                  <a:cubicBezTo>
                    <a:pt x="118281" y="285750"/>
                    <a:pt x="152400" y="251631"/>
                    <a:pt x="152400" y="209550"/>
                  </a:cubicBezTo>
                  <a:cubicBezTo>
                    <a:pt x="152400" y="167469"/>
                    <a:pt x="76200" y="0"/>
                    <a:pt x="76200" y="0"/>
                  </a:cubicBezTo>
                  <a:cubicBezTo>
                    <a:pt x="76200" y="0"/>
                    <a:pt x="0" y="167459"/>
                    <a:pt x="0" y="20955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한컴 말랑말랑 Bold" panose="020F0803000000000000" pitchFamily="50" charset="-127"/>
              </a:endParaRPr>
            </a:p>
          </p:txBody>
        </p:sp>
        <p:sp>
          <p:nvSpPr>
            <p:cNvPr id="42" name="그래픽 2" descr="빗방울">
              <a:extLst>
                <a:ext uri="{FF2B5EF4-FFF2-40B4-BE49-F238E27FC236}">
                  <a16:creationId xmlns:a16="http://schemas.microsoft.com/office/drawing/2014/main" id="{53B33DF0-6195-4A2A-851A-A0CC73B6030B}"/>
                </a:ext>
              </a:extLst>
            </p:cNvPr>
            <p:cNvSpPr/>
            <p:nvPr/>
          </p:nvSpPr>
          <p:spPr>
            <a:xfrm>
              <a:off x="9604965" y="3580990"/>
              <a:ext cx="152400" cy="285750"/>
            </a:xfrm>
            <a:custGeom>
              <a:avLst/>
              <a:gdLst>
                <a:gd name="connsiteX0" fmla="*/ 0 w 152400"/>
                <a:gd name="connsiteY0" fmla="*/ 209550 h 285750"/>
                <a:gd name="connsiteX1" fmla="*/ 76200 w 152400"/>
                <a:gd name="connsiteY1" fmla="*/ 285750 h 285750"/>
                <a:gd name="connsiteX2" fmla="*/ 152400 w 152400"/>
                <a:gd name="connsiteY2" fmla="*/ 209550 h 285750"/>
                <a:gd name="connsiteX3" fmla="*/ 76200 w 152400"/>
                <a:gd name="connsiteY3" fmla="*/ 0 h 285750"/>
                <a:gd name="connsiteX4" fmla="*/ 0 w 152400"/>
                <a:gd name="connsiteY4" fmla="*/ 209550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400" h="285750">
                  <a:moveTo>
                    <a:pt x="0" y="209550"/>
                  </a:moveTo>
                  <a:cubicBezTo>
                    <a:pt x="0" y="251631"/>
                    <a:pt x="34119" y="285750"/>
                    <a:pt x="76200" y="285750"/>
                  </a:cubicBezTo>
                  <a:cubicBezTo>
                    <a:pt x="118281" y="285750"/>
                    <a:pt x="152400" y="251631"/>
                    <a:pt x="152400" y="209550"/>
                  </a:cubicBezTo>
                  <a:cubicBezTo>
                    <a:pt x="152400" y="167469"/>
                    <a:pt x="76200" y="0"/>
                    <a:pt x="76200" y="0"/>
                  </a:cubicBezTo>
                  <a:cubicBezTo>
                    <a:pt x="76200" y="0"/>
                    <a:pt x="0" y="167459"/>
                    <a:pt x="0" y="20955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한컴 말랑말랑 Bold" panose="020F0803000000000000" pitchFamily="50" charset="-127"/>
              </a:endParaRPr>
            </a:p>
          </p:txBody>
        </p:sp>
      </p:grpSp>
      <p:grpSp>
        <p:nvGrpSpPr>
          <p:cNvPr id="44" name="그래픽 2" descr="빗방울">
            <a:extLst>
              <a:ext uri="{FF2B5EF4-FFF2-40B4-BE49-F238E27FC236}">
                <a16:creationId xmlns:a16="http://schemas.microsoft.com/office/drawing/2014/main" id="{60671852-26C9-4BDA-A823-CFBDED3B6ABC}"/>
              </a:ext>
            </a:extLst>
          </p:cNvPr>
          <p:cNvGrpSpPr/>
          <p:nvPr/>
        </p:nvGrpSpPr>
        <p:grpSpPr>
          <a:xfrm>
            <a:off x="557526" y="5807924"/>
            <a:ext cx="1295400" cy="285750"/>
            <a:chOff x="8347665" y="4152490"/>
            <a:chExt cx="1295400" cy="285750"/>
          </a:xfrm>
          <a:solidFill>
            <a:schemeClr val="accent2"/>
          </a:solidFill>
        </p:grpSpPr>
        <p:sp>
          <p:nvSpPr>
            <p:cNvPr id="49" name="그래픽 2" descr="빗방울">
              <a:extLst>
                <a:ext uri="{FF2B5EF4-FFF2-40B4-BE49-F238E27FC236}">
                  <a16:creationId xmlns:a16="http://schemas.microsoft.com/office/drawing/2014/main" id="{FADBA3A3-858D-4332-B601-73624233374B}"/>
                </a:ext>
              </a:extLst>
            </p:cNvPr>
            <p:cNvSpPr/>
            <p:nvPr/>
          </p:nvSpPr>
          <p:spPr>
            <a:xfrm>
              <a:off x="8347665" y="4152490"/>
              <a:ext cx="152400" cy="285750"/>
            </a:xfrm>
            <a:custGeom>
              <a:avLst/>
              <a:gdLst>
                <a:gd name="connsiteX0" fmla="*/ 0 w 152400"/>
                <a:gd name="connsiteY0" fmla="*/ 209550 h 285750"/>
                <a:gd name="connsiteX1" fmla="*/ 76200 w 152400"/>
                <a:gd name="connsiteY1" fmla="*/ 285750 h 285750"/>
                <a:gd name="connsiteX2" fmla="*/ 152400 w 152400"/>
                <a:gd name="connsiteY2" fmla="*/ 209550 h 285750"/>
                <a:gd name="connsiteX3" fmla="*/ 76200 w 152400"/>
                <a:gd name="connsiteY3" fmla="*/ 0 h 285750"/>
                <a:gd name="connsiteX4" fmla="*/ 0 w 152400"/>
                <a:gd name="connsiteY4" fmla="*/ 209550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400" h="285750">
                  <a:moveTo>
                    <a:pt x="0" y="209550"/>
                  </a:moveTo>
                  <a:cubicBezTo>
                    <a:pt x="0" y="251631"/>
                    <a:pt x="34119" y="285750"/>
                    <a:pt x="76200" y="285750"/>
                  </a:cubicBezTo>
                  <a:cubicBezTo>
                    <a:pt x="118281" y="285750"/>
                    <a:pt x="152400" y="251631"/>
                    <a:pt x="152400" y="209550"/>
                  </a:cubicBezTo>
                  <a:cubicBezTo>
                    <a:pt x="152400" y="167469"/>
                    <a:pt x="76200" y="0"/>
                    <a:pt x="76200" y="0"/>
                  </a:cubicBezTo>
                  <a:cubicBezTo>
                    <a:pt x="76200" y="0"/>
                    <a:pt x="0" y="167459"/>
                    <a:pt x="0" y="20955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한컴 말랑말랑 Bold" panose="020F0803000000000000" pitchFamily="50" charset="-127"/>
              </a:endParaRPr>
            </a:p>
          </p:txBody>
        </p:sp>
        <p:sp>
          <p:nvSpPr>
            <p:cNvPr id="50" name="그래픽 2" descr="빗방울">
              <a:extLst>
                <a:ext uri="{FF2B5EF4-FFF2-40B4-BE49-F238E27FC236}">
                  <a16:creationId xmlns:a16="http://schemas.microsoft.com/office/drawing/2014/main" id="{C1B20C02-87C9-4A04-9FF9-1CCEFABB96E7}"/>
                </a:ext>
              </a:extLst>
            </p:cNvPr>
            <p:cNvSpPr/>
            <p:nvPr/>
          </p:nvSpPr>
          <p:spPr>
            <a:xfrm>
              <a:off x="9204915" y="4152490"/>
              <a:ext cx="152400" cy="285750"/>
            </a:xfrm>
            <a:custGeom>
              <a:avLst/>
              <a:gdLst>
                <a:gd name="connsiteX0" fmla="*/ 0 w 152400"/>
                <a:gd name="connsiteY0" fmla="*/ 209550 h 285750"/>
                <a:gd name="connsiteX1" fmla="*/ 76200 w 152400"/>
                <a:gd name="connsiteY1" fmla="*/ 285750 h 285750"/>
                <a:gd name="connsiteX2" fmla="*/ 152400 w 152400"/>
                <a:gd name="connsiteY2" fmla="*/ 209550 h 285750"/>
                <a:gd name="connsiteX3" fmla="*/ 76200 w 152400"/>
                <a:gd name="connsiteY3" fmla="*/ 0 h 285750"/>
                <a:gd name="connsiteX4" fmla="*/ 0 w 152400"/>
                <a:gd name="connsiteY4" fmla="*/ 209550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400" h="285750">
                  <a:moveTo>
                    <a:pt x="0" y="209550"/>
                  </a:moveTo>
                  <a:cubicBezTo>
                    <a:pt x="0" y="251631"/>
                    <a:pt x="34119" y="285750"/>
                    <a:pt x="76200" y="285750"/>
                  </a:cubicBezTo>
                  <a:cubicBezTo>
                    <a:pt x="118281" y="285750"/>
                    <a:pt x="152400" y="251631"/>
                    <a:pt x="152400" y="209550"/>
                  </a:cubicBezTo>
                  <a:cubicBezTo>
                    <a:pt x="152400" y="167469"/>
                    <a:pt x="76200" y="0"/>
                    <a:pt x="76200" y="0"/>
                  </a:cubicBezTo>
                  <a:cubicBezTo>
                    <a:pt x="76200" y="0"/>
                    <a:pt x="0" y="167459"/>
                    <a:pt x="0" y="20955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한컴 말랑말랑 Bold" panose="020F0803000000000000" pitchFamily="50" charset="-127"/>
              </a:endParaRPr>
            </a:p>
          </p:txBody>
        </p:sp>
        <p:sp>
          <p:nvSpPr>
            <p:cNvPr id="51" name="그래픽 2" descr="빗방울">
              <a:extLst>
                <a:ext uri="{FF2B5EF4-FFF2-40B4-BE49-F238E27FC236}">
                  <a16:creationId xmlns:a16="http://schemas.microsoft.com/office/drawing/2014/main" id="{13ACB5C5-7FA2-4534-AB52-6F1A6BF62782}"/>
                </a:ext>
              </a:extLst>
            </p:cNvPr>
            <p:cNvSpPr/>
            <p:nvPr/>
          </p:nvSpPr>
          <p:spPr>
            <a:xfrm>
              <a:off x="9490665" y="4152490"/>
              <a:ext cx="152400" cy="285750"/>
            </a:xfrm>
            <a:custGeom>
              <a:avLst/>
              <a:gdLst>
                <a:gd name="connsiteX0" fmla="*/ 0 w 152400"/>
                <a:gd name="connsiteY0" fmla="*/ 209550 h 285750"/>
                <a:gd name="connsiteX1" fmla="*/ 76200 w 152400"/>
                <a:gd name="connsiteY1" fmla="*/ 285750 h 285750"/>
                <a:gd name="connsiteX2" fmla="*/ 152400 w 152400"/>
                <a:gd name="connsiteY2" fmla="*/ 209550 h 285750"/>
                <a:gd name="connsiteX3" fmla="*/ 76200 w 152400"/>
                <a:gd name="connsiteY3" fmla="*/ 0 h 285750"/>
                <a:gd name="connsiteX4" fmla="*/ 0 w 152400"/>
                <a:gd name="connsiteY4" fmla="*/ 209550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400" h="285750">
                  <a:moveTo>
                    <a:pt x="0" y="209550"/>
                  </a:moveTo>
                  <a:cubicBezTo>
                    <a:pt x="0" y="251631"/>
                    <a:pt x="34119" y="285750"/>
                    <a:pt x="76200" y="285750"/>
                  </a:cubicBezTo>
                  <a:cubicBezTo>
                    <a:pt x="118281" y="285750"/>
                    <a:pt x="152400" y="251631"/>
                    <a:pt x="152400" y="209550"/>
                  </a:cubicBezTo>
                  <a:cubicBezTo>
                    <a:pt x="152400" y="167469"/>
                    <a:pt x="76200" y="0"/>
                    <a:pt x="76200" y="0"/>
                  </a:cubicBezTo>
                  <a:cubicBezTo>
                    <a:pt x="76200" y="0"/>
                    <a:pt x="0" y="167459"/>
                    <a:pt x="0" y="20955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한컴 말랑말랑 Bold" panose="020F0803000000000000" pitchFamily="50" charset="-127"/>
              </a:endParaRPr>
            </a:p>
          </p:txBody>
        </p: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9DC7548D-A843-4A65-8CCB-7914E28A580D}"/>
              </a:ext>
            </a:extLst>
          </p:cNvPr>
          <p:cNvGrpSpPr/>
          <p:nvPr/>
        </p:nvGrpSpPr>
        <p:grpSpPr>
          <a:xfrm>
            <a:off x="2987703" y="5109116"/>
            <a:ext cx="2408951" cy="1362763"/>
            <a:chOff x="5676891" y="3190875"/>
            <a:chExt cx="833446" cy="471487"/>
          </a:xfrm>
        </p:grpSpPr>
        <p:sp>
          <p:nvSpPr>
            <p:cNvPr id="53" name="그래픽 22" descr="전기차 단색으로 채워진">
              <a:extLst>
                <a:ext uri="{FF2B5EF4-FFF2-40B4-BE49-F238E27FC236}">
                  <a16:creationId xmlns:a16="http://schemas.microsoft.com/office/drawing/2014/main" id="{EFCDE89A-C6AB-42F4-9394-CEDC6EF763C6}"/>
                </a:ext>
              </a:extLst>
            </p:cNvPr>
            <p:cNvSpPr/>
            <p:nvPr/>
          </p:nvSpPr>
          <p:spPr>
            <a:xfrm>
              <a:off x="5905500" y="3538537"/>
              <a:ext cx="123825" cy="123825"/>
            </a:xfrm>
            <a:custGeom>
              <a:avLst/>
              <a:gdLst>
                <a:gd name="connsiteX0" fmla="*/ 123825 w 123825"/>
                <a:gd name="connsiteY0" fmla="*/ 61913 h 123825"/>
                <a:gd name="connsiteX1" fmla="*/ 61913 w 123825"/>
                <a:gd name="connsiteY1" fmla="*/ 123825 h 123825"/>
                <a:gd name="connsiteX2" fmla="*/ 0 w 123825"/>
                <a:gd name="connsiteY2" fmla="*/ 61913 h 123825"/>
                <a:gd name="connsiteX3" fmla="*/ 61913 w 123825"/>
                <a:gd name="connsiteY3" fmla="*/ 0 h 123825"/>
                <a:gd name="connsiteX4" fmla="*/ 123825 w 123825"/>
                <a:gd name="connsiteY4" fmla="*/ 61913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825" h="123825">
                  <a:moveTo>
                    <a:pt x="123825" y="61913"/>
                  </a:moveTo>
                  <a:cubicBezTo>
                    <a:pt x="123825" y="96106"/>
                    <a:pt x="96106" y="123825"/>
                    <a:pt x="61913" y="123825"/>
                  </a:cubicBezTo>
                  <a:cubicBezTo>
                    <a:pt x="27719" y="123825"/>
                    <a:pt x="0" y="96106"/>
                    <a:pt x="0" y="61913"/>
                  </a:cubicBezTo>
                  <a:cubicBezTo>
                    <a:pt x="0" y="27719"/>
                    <a:pt x="27719" y="0"/>
                    <a:pt x="61913" y="0"/>
                  </a:cubicBezTo>
                  <a:cubicBezTo>
                    <a:pt x="96106" y="0"/>
                    <a:pt x="123825" y="27719"/>
                    <a:pt x="123825" y="61913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한컴 말랑말랑 Bold" panose="020F0803000000000000" pitchFamily="50" charset="-127"/>
              </a:endParaRPr>
            </a:p>
          </p:txBody>
        </p:sp>
        <p:sp>
          <p:nvSpPr>
            <p:cNvPr id="54" name="그래픽 22" descr="전기차 단색으로 채워진">
              <a:extLst>
                <a:ext uri="{FF2B5EF4-FFF2-40B4-BE49-F238E27FC236}">
                  <a16:creationId xmlns:a16="http://schemas.microsoft.com/office/drawing/2014/main" id="{EFCDE89A-C6AB-42F4-9394-CEDC6EF763C6}"/>
                </a:ext>
              </a:extLst>
            </p:cNvPr>
            <p:cNvSpPr/>
            <p:nvPr/>
          </p:nvSpPr>
          <p:spPr>
            <a:xfrm>
              <a:off x="6286500" y="3538537"/>
              <a:ext cx="123825" cy="123825"/>
            </a:xfrm>
            <a:custGeom>
              <a:avLst/>
              <a:gdLst>
                <a:gd name="connsiteX0" fmla="*/ 123825 w 123825"/>
                <a:gd name="connsiteY0" fmla="*/ 61913 h 123825"/>
                <a:gd name="connsiteX1" fmla="*/ 61913 w 123825"/>
                <a:gd name="connsiteY1" fmla="*/ 123825 h 123825"/>
                <a:gd name="connsiteX2" fmla="*/ 0 w 123825"/>
                <a:gd name="connsiteY2" fmla="*/ 61913 h 123825"/>
                <a:gd name="connsiteX3" fmla="*/ 61913 w 123825"/>
                <a:gd name="connsiteY3" fmla="*/ 0 h 123825"/>
                <a:gd name="connsiteX4" fmla="*/ 123825 w 123825"/>
                <a:gd name="connsiteY4" fmla="*/ 61913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825" h="123825">
                  <a:moveTo>
                    <a:pt x="123825" y="61913"/>
                  </a:moveTo>
                  <a:cubicBezTo>
                    <a:pt x="123825" y="96106"/>
                    <a:pt x="96106" y="123825"/>
                    <a:pt x="61913" y="123825"/>
                  </a:cubicBezTo>
                  <a:cubicBezTo>
                    <a:pt x="27719" y="123825"/>
                    <a:pt x="0" y="96106"/>
                    <a:pt x="0" y="61913"/>
                  </a:cubicBezTo>
                  <a:cubicBezTo>
                    <a:pt x="0" y="27719"/>
                    <a:pt x="27719" y="0"/>
                    <a:pt x="61913" y="0"/>
                  </a:cubicBezTo>
                  <a:cubicBezTo>
                    <a:pt x="96106" y="0"/>
                    <a:pt x="123825" y="27719"/>
                    <a:pt x="123825" y="61913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한컴 말랑말랑 Bold" panose="020F0803000000000000" pitchFamily="50" charset="-127"/>
              </a:endParaRPr>
            </a:p>
          </p:txBody>
        </p:sp>
        <p:sp>
          <p:nvSpPr>
            <p:cNvPr id="55" name="그래픽 22" descr="전기차 단색으로 채워진">
              <a:extLst>
                <a:ext uri="{FF2B5EF4-FFF2-40B4-BE49-F238E27FC236}">
                  <a16:creationId xmlns:a16="http://schemas.microsoft.com/office/drawing/2014/main" id="{EFCDE89A-C6AB-42F4-9394-CEDC6EF763C6}"/>
                </a:ext>
              </a:extLst>
            </p:cNvPr>
            <p:cNvSpPr/>
            <p:nvPr/>
          </p:nvSpPr>
          <p:spPr>
            <a:xfrm>
              <a:off x="5676891" y="3190875"/>
              <a:ext cx="833446" cy="409575"/>
            </a:xfrm>
            <a:custGeom>
              <a:avLst/>
              <a:gdLst>
                <a:gd name="connsiteX0" fmla="*/ 753341 w 833446"/>
                <a:gd name="connsiteY0" fmla="*/ 247650 h 409575"/>
                <a:gd name="connsiteX1" fmla="*/ 686666 w 833446"/>
                <a:gd name="connsiteY1" fmla="*/ 247650 h 409575"/>
                <a:gd name="connsiteX2" fmla="*/ 664282 w 833446"/>
                <a:gd name="connsiteY2" fmla="*/ 238125 h 409575"/>
                <a:gd name="connsiteX3" fmla="*/ 563507 w 833446"/>
                <a:gd name="connsiteY3" fmla="*/ 137446 h 409575"/>
                <a:gd name="connsiteX4" fmla="*/ 517883 w 833446"/>
                <a:gd name="connsiteY4" fmla="*/ 114300 h 409575"/>
                <a:gd name="connsiteX5" fmla="*/ 283187 w 833446"/>
                <a:gd name="connsiteY5" fmla="*/ 114300 h 409575"/>
                <a:gd name="connsiteX6" fmla="*/ 237562 w 833446"/>
                <a:gd name="connsiteY6" fmla="*/ 137446 h 409575"/>
                <a:gd name="connsiteX7" fmla="*/ 138216 w 833446"/>
                <a:gd name="connsiteY7" fmla="*/ 238125 h 409575"/>
                <a:gd name="connsiteX8" fmla="*/ 128691 w 833446"/>
                <a:gd name="connsiteY8" fmla="*/ 261271 h 409575"/>
                <a:gd name="connsiteX9" fmla="*/ 128691 w 833446"/>
                <a:gd name="connsiteY9" fmla="*/ 314325 h 409575"/>
                <a:gd name="connsiteX10" fmla="*/ 81066 w 833446"/>
                <a:gd name="connsiteY10" fmla="*/ 314325 h 409575"/>
                <a:gd name="connsiteX11" fmla="*/ 66683 w 833446"/>
                <a:gd name="connsiteY11" fmla="*/ 300133 h 409575"/>
                <a:gd name="connsiteX12" fmla="*/ 66683 w 833446"/>
                <a:gd name="connsiteY12" fmla="*/ 300038 h 409575"/>
                <a:gd name="connsiteX13" fmla="*/ 66683 w 833446"/>
                <a:gd name="connsiteY13" fmla="*/ 135160 h 409575"/>
                <a:gd name="connsiteX14" fmla="*/ 104783 w 833446"/>
                <a:gd name="connsiteY14" fmla="*/ 80296 h 409575"/>
                <a:gd name="connsiteX15" fmla="*/ 104783 w 833446"/>
                <a:gd name="connsiteY15" fmla="*/ 47625 h 409575"/>
                <a:gd name="connsiteX16" fmla="*/ 85733 w 833446"/>
                <a:gd name="connsiteY16" fmla="*/ 47625 h 409575"/>
                <a:gd name="connsiteX17" fmla="*/ 85733 w 833446"/>
                <a:gd name="connsiteY17" fmla="*/ 9525 h 409575"/>
                <a:gd name="connsiteX18" fmla="*/ 76208 w 833446"/>
                <a:gd name="connsiteY18" fmla="*/ 0 h 409575"/>
                <a:gd name="connsiteX19" fmla="*/ 66683 w 833446"/>
                <a:gd name="connsiteY19" fmla="*/ 9525 h 409575"/>
                <a:gd name="connsiteX20" fmla="*/ 66683 w 833446"/>
                <a:gd name="connsiteY20" fmla="*/ 47625 h 409575"/>
                <a:gd name="connsiteX21" fmla="*/ 38108 w 833446"/>
                <a:gd name="connsiteY21" fmla="*/ 47625 h 409575"/>
                <a:gd name="connsiteX22" fmla="*/ 38108 w 833446"/>
                <a:gd name="connsiteY22" fmla="*/ 9525 h 409575"/>
                <a:gd name="connsiteX23" fmla="*/ 28583 w 833446"/>
                <a:gd name="connsiteY23" fmla="*/ 0 h 409575"/>
                <a:gd name="connsiteX24" fmla="*/ 19058 w 833446"/>
                <a:gd name="connsiteY24" fmla="*/ 9525 h 409575"/>
                <a:gd name="connsiteX25" fmla="*/ 19058 w 833446"/>
                <a:gd name="connsiteY25" fmla="*/ 47625 h 409575"/>
                <a:gd name="connsiteX26" fmla="*/ 8 w 833446"/>
                <a:gd name="connsiteY26" fmla="*/ 47625 h 409575"/>
                <a:gd name="connsiteX27" fmla="*/ 8 w 833446"/>
                <a:gd name="connsiteY27" fmla="*/ 80296 h 409575"/>
                <a:gd name="connsiteX28" fmla="*/ 38108 w 833446"/>
                <a:gd name="connsiteY28" fmla="*/ 135160 h 409575"/>
                <a:gd name="connsiteX29" fmla="*/ 38108 w 833446"/>
                <a:gd name="connsiteY29" fmla="*/ 300038 h 409575"/>
                <a:gd name="connsiteX30" fmla="*/ 80971 w 833446"/>
                <a:gd name="connsiteY30" fmla="*/ 342900 h 409575"/>
                <a:gd name="connsiteX31" fmla="*/ 128596 w 833446"/>
                <a:gd name="connsiteY31" fmla="*/ 342900 h 409575"/>
                <a:gd name="connsiteX32" fmla="*/ 128596 w 833446"/>
                <a:gd name="connsiteY32" fmla="*/ 342900 h 409575"/>
                <a:gd name="connsiteX33" fmla="*/ 192699 w 833446"/>
                <a:gd name="connsiteY33" fmla="*/ 406908 h 409575"/>
                <a:gd name="connsiteX34" fmla="*/ 200700 w 833446"/>
                <a:gd name="connsiteY34" fmla="*/ 406908 h 409575"/>
                <a:gd name="connsiteX35" fmla="*/ 288234 w 833446"/>
                <a:gd name="connsiteY35" fmla="*/ 318802 h 409575"/>
                <a:gd name="connsiteX36" fmla="*/ 288806 w 833446"/>
                <a:gd name="connsiteY36" fmla="*/ 318802 h 409575"/>
                <a:gd name="connsiteX37" fmla="*/ 376913 w 833446"/>
                <a:gd name="connsiteY37" fmla="*/ 409575 h 409575"/>
                <a:gd name="connsiteX38" fmla="*/ 585129 w 833446"/>
                <a:gd name="connsiteY38" fmla="*/ 409575 h 409575"/>
                <a:gd name="connsiteX39" fmla="*/ 673235 w 833446"/>
                <a:gd name="connsiteY39" fmla="*/ 319278 h 409575"/>
                <a:gd name="connsiteX40" fmla="*/ 761342 w 833446"/>
                <a:gd name="connsiteY40" fmla="*/ 406812 h 409575"/>
                <a:gd name="connsiteX41" fmla="*/ 761342 w 833446"/>
                <a:gd name="connsiteY41" fmla="*/ 407384 h 409575"/>
                <a:gd name="connsiteX42" fmla="*/ 801442 w 833446"/>
                <a:gd name="connsiteY42" fmla="*/ 407384 h 409575"/>
                <a:gd name="connsiteX43" fmla="*/ 833446 w 833446"/>
                <a:gd name="connsiteY43" fmla="*/ 375380 h 409575"/>
                <a:gd name="connsiteX44" fmla="*/ 833446 w 833446"/>
                <a:gd name="connsiteY44" fmla="*/ 327755 h 409575"/>
                <a:gd name="connsiteX45" fmla="*/ 753723 w 833446"/>
                <a:gd name="connsiteY45" fmla="*/ 247650 h 409575"/>
                <a:gd name="connsiteX46" fmla="*/ 753341 w 833446"/>
                <a:gd name="connsiteY46" fmla="*/ 247650 h 409575"/>
                <a:gd name="connsiteX47" fmla="*/ 381008 w 833446"/>
                <a:gd name="connsiteY47" fmla="*/ 247650 h 409575"/>
                <a:gd name="connsiteX48" fmla="*/ 174221 w 833446"/>
                <a:gd name="connsiteY48" fmla="*/ 247650 h 409575"/>
                <a:gd name="connsiteX49" fmla="*/ 260803 w 833446"/>
                <a:gd name="connsiteY49" fmla="*/ 160687 h 409575"/>
                <a:gd name="connsiteX50" fmla="*/ 285758 w 833446"/>
                <a:gd name="connsiteY50" fmla="*/ 152400 h 409575"/>
                <a:gd name="connsiteX51" fmla="*/ 381008 w 833446"/>
                <a:gd name="connsiteY51" fmla="*/ 152400 h 409575"/>
                <a:gd name="connsiteX52" fmla="*/ 409583 w 833446"/>
                <a:gd name="connsiteY52" fmla="*/ 247650 h 409575"/>
                <a:gd name="connsiteX53" fmla="*/ 409583 w 833446"/>
                <a:gd name="connsiteY53" fmla="*/ 152400 h 409575"/>
                <a:gd name="connsiteX54" fmla="*/ 518645 w 833446"/>
                <a:gd name="connsiteY54" fmla="*/ 152400 h 409575"/>
                <a:gd name="connsiteX55" fmla="*/ 541124 w 833446"/>
                <a:gd name="connsiteY55" fmla="*/ 160687 h 409575"/>
                <a:gd name="connsiteX56" fmla="*/ 627611 w 833446"/>
                <a:gd name="connsiteY56" fmla="*/ 247650 h 409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833446" h="409575">
                  <a:moveTo>
                    <a:pt x="753341" y="247650"/>
                  </a:moveTo>
                  <a:lnTo>
                    <a:pt x="686666" y="247650"/>
                  </a:lnTo>
                  <a:cubicBezTo>
                    <a:pt x="678183" y="247839"/>
                    <a:pt x="670028" y="244369"/>
                    <a:pt x="664282" y="238125"/>
                  </a:cubicBezTo>
                  <a:lnTo>
                    <a:pt x="563507" y="137446"/>
                  </a:lnTo>
                  <a:cubicBezTo>
                    <a:pt x="551866" y="124118"/>
                    <a:pt x="535513" y="115822"/>
                    <a:pt x="517883" y="114300"/>
                  </a:cubicBezTo>
                  <a:lnTo>
                    <a:pt x="283187" y="114300"/>
                  </a:lnTo>
                  <a:cubicBezTo>
                    <a:pt x="265603" y="115983"/>
                    <a:pt x="249305" y="124251"/>
                    <a:pt x="237562" y="137446"/>
                  </a:cubicBezTo>
                  <a:lnTo>
                    <a:pt x="138216" y="238125"/>
                  </a:lnTo>
                  <a:cubicBezTo>
                    <a:pt x="132031" y="244228"/>
                    <a:pt x="128592" y="252582"/>
                    <a:pt x="128691" y="261271"/>
                  </a:cubicBezTo>
                  <a:lnTo>
                    <a:pt x="128691" y="314325"/>
                  </a:lnTo>
                  <a:lnTo>
                    <a:pt x="81066" y="314325"/>
                  </a:lnTo>
                  <a:cubicBezTo>
                    <a:pt x="73176" y="314377"/>
                    <a:pt x="66737" y="308023"/>
                    <a:pt x="66683" y="300133"/>
                  </a:cubicBezTo>
                  <a:cubicBezTo>
                    <a:pt x="66683" y="300101"/>
                    <a:pt x="66683" y="300069"/>
                    <a:pt x="66683" y="300038"/>
                  </a:cubicBezTo>
                  <a:lnTo>
                    <a:pt x="66683" y="135160"/>
                  </a:lnTo>
                  <a:cubicBezTo>
                    <a:pt x="89862" y="126969"/>
                    <a:pt x="105204" y="104875"/>
                    <a:pt x="104783" y="80296"/>
                  </a:cubicBezTo>
                  <a:lnTo>
                    <a:pt x="104783" y="47625"/>
                  </a:lnTo>
                  <a:lnTo>
                    <a:pt x="85733" y="47625"/>
                  </a:lnTo>
                  <a:lnTo>
                    <a:pt x="85733" y="9525"/>
                  </a:lnTo>
                  <a:cubicBezTo>
                    <a:pt x="85733" y="4264"/>
                    <a:pt x="81469" y="0"/>
                    <a:pt x="76208" y="0"/>
                  </a:cubicBezTo>
                  <a:cubicBezTo>
                    <a:pt x="70948" y="0"/>
                    <a:pt x="66683" y="4264"/>
                    <a:pt x="66683" y="9525"/>
                  </a:cubicBezTo>
                  <a:lnTo>
                    <a:pt x="66683" y="47625"/>
                  </a:lnTo>
                  <a:lnTo>
                    <a:pt x="38108" y="47625"/>
                  </a:lnTo>
                  <a:lnTo>
                    <a:pt x="38108" y="9525"/>
                  </a:lnTo>
                  <a:cubicBezTo>
                    <a:pt x="38108" y="4264"/>
                    <a:pt x="33844" y="0"/>
                    <a:pt x="28583" y="0"/>
                  </a:cubicBezTo>
                  <a:cubicBezTo>
                    <a:pt x="23323" y="0"/>
                    <a:pt x="19058" y="4264"/>
                    <a:pt x="19058" y="9525"/>
                  </a:cubicBezTo>
                  <a:lnTo>
                    <a:pt x="19058" y="47625"/>
                  </a:lnTo>
                  <a:lnTo>
                    <a:pt x="8" y="47625"/>
                  </a:lnTo>
                  <a:lnTo>
                    <a:pt x="8" y="80296"/>
                  </a:lnTo>
                  <a:cubicBezTo>
                    <a:pt x="-413" y="104875"/>
                    <a:pt x="14931" y="126969"/>
                    <a:pt x="38108" y="135160"/>
                  </a:cubicBezTo>
                  <a:lnTo>
                    <a:pt x="38108" y="300038"/>
                  </a:lnTo>
                  <a:cubicBezTo>
                    <a:pt x="38161" y="323688"/>
                    <a:pt x="57320" y="342848"/>
                    <a:pt x="80971" y="342900"/>
                  </a:cubicBezTo>
                  <a:lnTo>
                    <a:pt x="128596" y="342900"/>
                  </a:lnTo>
                  <a:lnTo>
                    <a:pt x="128596" y="342900"/>
                  </a:lnTo>
                  <a:cubicBezTo>
                    <a:pt x="128701" y="378244"/>
                    <a:pt x="157355" y="406856"/>
                    <a:pt x="192699" y="406908"/>
                  </a:cubicBezTo>
                  <a:lnTo>
                    <a:pt x="200700" y="406908"/>
                  </a:lnTo>
                  <a:cubicBezTo>
                    <a:pt x="200542" y="358407"/>
                    <a:pt x="239733" y="318960"/>
                    <a:pt x="288234" y="318802"/>
                  </a:cubicBezTo>
                  <a:cubicBezTo>
                    <a:pt x="288425" y="318801"/>
                    <a:pt x="288616" y="318801"/>
                    <a:pt x="288806" y="318802"/>
                  </a:cubicBezTo>
                  <a:cubicBezTo>
                    <a:pt x="338137" y="319689"/>
                    <a:pt x="377497" y="360239"/>
                    <a:pt x="376913" y="409575"/>
                  </a:cubicBezTo>
                  <a:lnTo>
                    <a:pt x="585129" y="409575"/>
                  </a:lnTo>
                  <a:cubicBezTo>
                    <a:pt x="584808" y="360424"/>
                    <a:pt x="624092" y="320164"/>
                    <a:pt x="673235" y="319278"/>
                  </a:cubicBezTo>
                  <a:cubicBezTo>
                    <a:pt x="721737" y="319120"/>
                    <a:pt x="761184" y="358311"/>
                    <a:pt x="761342" y="406812"/>
                  </a:cubicBezTo>
                  <a:cubicBezTo>
                    <a:pt x="761343" y="407002"/>
                    <a:pt x="761343" y="407194"/>
                    <a:pt x="761342" y="407384"/>
                  </a:cubicBezTo>
                  <a:lnTo>
                    <a:pt x="801442" y="407384"/>
                  </a:lnTo>
                  <a:cubicBezTo>
                    <a:pt x="819096" y="407332"/>
                    <a:pt x="833394" y="393034"/>
                    <a:pt x="833446" y="375380"/>
                  </a:cubicBezTo>
                  <a:lnTo>
                    <a:pt x="833446" y="327755"/>
                  </a:lnTo>
                  <a:cubicBezTo>
                    <a:pt x="833552" y="283619"/>
                    <a:pt x="797858" y="247756"/>
                    <a:pt x="753723" y="247650"/>
                  </a:cubicBezTo>
                  <a:cubicBezTo>
                    <a:pt x="753595" y="247650"/>
                    <a:pt x="753468" y="247650"/>
                    <a:pt x="753341" y="247650"/>
                  </a:cubicBezTo>
                  <a:close/>
                  <a:moveTo>
                    <a:pt x="381008" y="247650"/>
                  </a:moveTo>
                  <a:lnTo>
                    <a:pt x="174221" y="247650"/>
                  </a:lnTo>
                  <a:lnTo>
                    <a:pt x="260803" y="160687"/>
                  </a:lnTo>
                  <a:cubicBezTo>
                    <a:pt x="267793" y="154902"/>
                    <a:pt x="276696" y="151946"/>
                    <a:pt x="285758" y="152400"/>
                  </a:cubicBezTo>
                  <a:lnTo>
                    <a:pt x="381008" y="152400"/>
                  </a:lnTo>
                  <a:close/>
                  <a:moveTo>
                    <a:pt x="409583" y="247650"/>
                  </a:moveTo>
                  <a:lnTo>
                    <a:pt x="409583" y="152400"/>
                  </a:lnTo>
                  <a:lnTo>
                    <a:pt x="518645" y="152400"/>
                  </a:lnTo>
                  <a:cubicBezTo>
                    <a:pt x="526990" y="151736"/>
                    <a:pt x="535207" y="154765"/>
                    <a:pt x="541124" y="160687"/>
                  </a:cubicBezTo>
                  <a:lnTo>
                    <a:pt x="627611" y="24765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한컴 말랑말랑 Bold" panose="020F0803000000000000" pitchFamily="50" charset="-127"/>
              </a:endParaRPr>
            </a:p>
          </p:txBody>
        </p:sp>
      </p:grpSp>
      <p:sp>
        <p:nvSpPr>
          <p:cNvPr id="57" name="직사각형 56"/>
          <p:cNvSpPr/>
          <p:nvPr/>
        </p:nvSpPr>
        <p:spPr>
          <a:xfrm>
            <a:off x="2923243" y="5109117"/>
            <a:ext cx="437213" cy="1229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해 7"/>
          <p:cNvSpPr/>
          <p:nvPr/>
        </p:nvSpPr>
        <p:spPr>
          <a:xfrm>
            <a:off x="9976072" y="1663079"/>
            <a:ext cx="1422241" cy="1422241"/>
          </a:xfrm>
          <a:prstGeom prst="sun">
            <a:avLst/>
          </a:prstGeom>
          <a:solidFill>
            <a:srgbClr val="D6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9049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10A64F4-F6A0-4CD2-8F2B-471616E96BB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1"/>
            <a:ext cx="6096000" cy="6858001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B8C3B48-179F-4EA5-B662-6D509FA14D1F}"/>
              </a:ext>
            </a:extLst>
          </p:cNvPr>
          <p:cNvCxnSpPr/>
          <p:nvPr/>
        </p:nvCxnSpPr>
        <p:spPr>
          <a:xfrm>
            <a:off x="6096000" y="787400"/>
            <a:ext cx="609600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74BFD43-0E2C-42C5-B021-8B597735456A}"/>
              </a:ext>
            </a:extLst>
          </p:cNvPr>
          <p:cNvSpPr txBox="1"/>
          <p:nvPr/>
        </p:nvSpPr>
        <p:spPr>
          <a:xfrm>
            <a:off x="6286500" y="162867"/>
            <a:ext cx="6303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목차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CF363F50-E374-4B01-AD13-9D7ED54BB98B}"/>
              </a:ext>
            </a:extLst>
          </p:cNvPr>
          <p:cNvGrpSpPr/>
          <p:nvPr/>
        </p:nvGrpSpPr>
        <p:grpSpPr>
          <a:xfrm>
            <a:off x="6955273" y="1735853"/>
            <a:ext cx="1849166" cy="707886"/>
            <a:chOff x="6955273" y="1574802"/>
            <a:chExt cx="1849166" cy="70788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FA5C471-5F19-4525-A79A-832D7974C556}"/>
                </a:ext>
              </a:extLst>
            </p:cNvPr>
            <p:cNvSpPr txBox="1"/>
            <p:nvPr/>
          </p:nvSpPr>
          <p:spPr>
            <a:xfrm>
              <a:off x="6955273" y="1574802"/>
              <a:ext cx="5969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1"/>
                  </a:solidFill>
                  <a:latin typeface="한컴 말랑말랑 Bold" panose="020F0803000000000000" pitchFamily="50" charset="-127"/>
                  <a:ea typeface="한컴 말랑말랑 Bold" panose="020F0803000000000000" pitchFamily="50" charset="-127"/>
                </a:rPr>
                <a:t>1</a:t>
              </a:r>
              <a:endParaRPr lang="ko-KR" altLang="en-US" sz="4000" b="1" dirty="0">
                <a:solidFill>
                  <a:schemeClr val="accent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8FEF2B8-070E-4F2B-A2CD-7C1F0FA73B36}"/>
                </a:ext>
              </a:extLst>
            </p:cNvPr>
            <p:cNvSpPr txBox="1"/>
            <p:nvPr/>
          </p:nvSpPr>
          <p:spPr>
            <a:xfrm>
              <a:off x="7552173" y="1667135"/>
              <a:ext cx="12522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300" dirty="0" smtClean="0">
                  <a:latin typeface="한컴 말랑말랑 Bold" panose="020F0803000000000000" pitchFamily="50" charset="-127"/>
                  <a:ea typeface="한컴 말랑말랑 Bold" panose="020F0803000000000000" pitchFamily="50" charset="-127"/>
                </a:rPr>
                <a:t>알고리즘</a:t>
              </a:r>
              <a:endParaRPr lang="ko-KR" altLang="en-US" sz="2800" spc="-3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BA3AB7F9-AB60-45C6-97AB-34583DFB58EC}"/>
              </a:ext>
            </a:extLst>
          </p:cNvPr>
          <p:cNvGrpSpPr/>
          <p:nvPr/>
        </p:nvGrpSpPr>
        <p:grpSpPr>
          <a:xfrm>
            <a:off x="6955273" y="2998490"/>
            <a:ext cx="2362127" cy="707886"/>
            <a:chOff x="6955273" y="1574802"/>
            <a:chExt cx="2362127" cy="707886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56F2616-545F-4BC1-A3BC-384DD830C89D}"/>
                </a:ext>
              </a:extLst>
            </p:cNvPr>
            <p:cNvSpPr txBox="1"/>
            <p:nvPr/>
          </p:nvSpPr>
          <p:spPr>
            <a:xfrm>
              <a:off x="6955273" y="1574802"/>
              <a:ext cx="5969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1"/>
                  </a:solidFill>
                  <a:latin typeface="한컴 말랑말랑 Bold" panose="020F0803000000000000" pitchFamily="50" charset="-127"/>
                  <a:ea typeface="한컴 말랑말랑 Bold" panose="020F0803000000000000" pitchFamily="50" charset="-127"/>
                </a:rPr>
                <a:t>2</a:t>
              </a:r>
              <a:endParaRPr lang="ko-KR" altLang="en-US" sz="4000" b="1" dirty="0">
                <a:solidFill>
                  <a:schemeClr val="accent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F18E6D4-8E61-4957-9E8B-97742026BE04}"/>
                </a:ext>
              </a:extLst>
            </p:cNvPr>
            <p:cNvSpPr txBox="1"/>
            <p:nvPr/>
          </p:nvSpPr>
          <p:spPr>
            <a:xfrm>
              <a:off x="7552173" y="1667135"/>
              <a:ext cx="176522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300" dirty="0" smtClean="0">
                  <a:latin typeface="한컴 말랑말랑 Bold" panose="020F0803000000000000" pitchFamily="50" charset="-127"/>
                  <a:ea typeface="한컴 말랑말랑 Bold" panose="020F0803000000000000" pitchFamily="50" charset="-127"/>
                </a:rPr>
                <a:t>주요코드설명</a:t>
              </a:r>
              <a:endParaRPr lang="ko-KR" altLang="en-US" sz="2800" spc="-3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86BF0D79-5875-4F06-A9AE-CC46E084C8B8}"/>
              </a:ext>
            </a:extLst>
          </p:cNvPr>
          <p:cNvGrpSpPr/>
          <p:nvPr/>
        </p:nvGrpSpPr>
        <p:grpSpPr>
          <a:xfrm>
            <a:off x="6955273" y="4100076"/>
            <a:ext cx="1890844" cy="707886"/>
            <a:chOff x="6955273" y="1574802"/>
            <a:chExt cx="1890844" cy="707886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345F1C5-329D-4F98-881E-3B27B297C942}"/>
                </a:ext>
              </a:extLst>
            </p:cNvPr>
            <p:cNvSpPr txBox="1"/>
            <p:nvPr/>
          </p:nvSpPr>
          <p:spPr>
            <a:xfrm>
              <a:off x="6955273" y="1574802"/>
              <a:ext cx="5969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1"/>
                  </a:solidFill>
                  <a:latin typeface="한컴 말랑말랑 Bold" panose="020F0803000000000000" pitchFamily="50" charset="-127"/>
                  <a:ea typeface="한컴 말랑말랑 Bold" panose="020F0803000000000000" pitchFamily="50" charset="-127"/>
                </a:rPr>
                <a:t>3</a:t>
              </a:r>
              <a:endParaRPr lang="ko-KR" altLang="en-US" sz="4000" b="1" dirty="0">
                <a:solidFill>
                  <a:schemeClr val="accent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7E41089-0D49-4E84-90D0-56D25F49EFE0}"/>
                </a:ext>
              </a:extLst>
            </p:cNvPr>
            <p:cNvSpPr txBox="1"/>
            <p:nvPr/>
          </p:nvSpPr>
          <p:spPr>
            <a:xfrm>
              <a:off x="7552173" y="1667135"/>
              <a:ext cx="129394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300" dirty="0" smtClean="0">
                  <a:latin typeface="한컴 말랑말랑 Bold" panose="020F0803000000000000" pitchFamily="50" charset="-127"/>
                  <a:ea typeface="한컴 말랑말랑 Bold" panose="020F0803000000000000" pitchFamily="50" charset="-127"/>
                </a:rPr>
                <a:t>실행결과</a:t>
              </a:r>
              <a:endParaRPr lang="ko-KR" altLang="en-US" sz="2800" spc="-3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139AF6E5-BDBD-4B1A-8EBB-A3AB88B646A6}"/>
              </a:ext>
            </a:extLst>
          </p:cNvPr>
          <p:cNvGrpSpPr/>
          <p:nvPr/>
        </p:nvGrpSpPr>
        <p:grpSpPr>
          <a:xfrm>
            <a:off x="6955273" y="5362714"/>
            <a:ext cx="1890844" cy="707886"/>
            <a:chOff x="6955273" y="1574802"/>
            <a:chExt cx="1890844" cy="707886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C60BD8B-94FF-40A9-BDC3-8EC9FCD0C40E}"/>
                </a:ext>
              </a:extLst>
            </p:cNvPr>
            <p:cNvSpPr txBox="1"/>
            <p:nvPr/>
          </p:nvSpPr>
          <p:spPr>
            <a:xfrm>
              <a:off x="6955273" y="1574802"/>
              <a:ext cx="5969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1"/>
                  </a:solidFill>
                  <a:latin typeface="한컴 말랑말랑 Bold" panose="020F0803000000000000" pitchFamily="50" charset="-127"/>
                  <a:ea typeface="한컴 말랑말랑 Bold" panose="020F0803000000000000" pitchFamily="50" charset="-127"/>
                </a:rPr>
                <a:t>4</a:t>
              </a:r>
              <a:endParaRPr lang="ko-KR" altLang="en-US" sz="4000" b="1" dirty="0">
                <a:solidFill>
                  <a:schemeClr val="accent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AE440AA-C9DA-44C8-B9CC-315B86BF6420}"/>
                </a:ext>
              </a:extLst>
            </p:cNvPr>
            <p:cNvSpPr txBox="1"/>
            <p:nvPr/>
          </p:nvSpPr>
          <p:spPr>
            <a:xfrm>
              <a:off x="7552173" y="1667135"/>
              <a:ext cx="129394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300" dirty="0" smtClean="0">
                  <a:latin typeface="한컴 말랑말랑 Bold" panose="020F0803000000000000" pitchFamily="50" charset="-127"/>
                  <a:ea typeface="한컴 말랑말랑 Bold" panose="020F0803000000000000" pitchFamily="50" charset="-127"/>
                </a:rPr>
                <a:t>자체평가</a:t>
              </a:r>
              <a:endParaRPr lang="ko-KR" altLang="en-US" sz="2800" spc="-3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2C79B673-44D3-4350-9E01-582CB547E49E}"/>
              </a:ext>
            </a:extLst>
          </p:cNvPr>
          <p:cNvSpPr txBox="1"/>
          <p:nvPr/>
        </p:nvSpPr>
        <p:spPr>
          <a:xfrm>
            <a:off x="6966114" y="273816"/>
            <a:ext cx="20774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한컴 말랑말랑 Bold" panose="020F0803000000000000" pitchFamily="50" charset="-127"/>
              </a:rPr>
              <a:t>a table of contents</a:t>
            </a:r>
            <a:endParaRPr lang="ko-KR" altLang="en-US" sz="1600" dirty="0">
              <a:latin typeface="한컴 말랑말랑 Bold" panose="020F0803000000000000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20F1B52-50AC-4288-9317-8893F2200B32}"/>
              </a:ext>
            </a:extLst>
          </p:cNvPr>
          <p:cNvSpPr/>
          <p:nvPr/>
        </p:nvSpPr>
        <p:spPr>
          <a:xfrm>
            <a:off x="0" y="-1"/>
            <a:ext cx="6096000" cy="6857997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한컴 말랑말랑 Bold" panose="020F0803000000000000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9948231" y="6610120"/>
            <a:ext cx="2243769" cy="2478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6068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C78E637F-7FEC-4515-8329-F9267FB8E22F}"/>
              </a:ext>
            </a:extLst>
          </p:cNvPr>
          <p:cNvSpPr/>
          <p:nvPr/>
        </p:nvSpPr>
        <p:spPr>
          <a:xfrm>
            <a:off x="0" y="0"/>
            <a:ext cx="12192000" cy="94629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한컴 말랑말랑 Bold" panose="020F0803000000000000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DF21010-6F01-4F33-9354-902E91D8A253}"/>
              </a:ext>
            </a:extLst>
          </p:cNvPr>
          <p:cNvSpPr txBox="1"/>
          <p:nvPr/>
        </p:nvSpPr>
        <p:spPr>
          <a:xfrm>
            <a:off x="843276" y="100446"/>
            <a:ext cx="1688283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800" spc="-300" dirty="0" smtClean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알고리즘</a:t>
            </a:r>
            <a:endParaRPr lang="ko-KR" altLang="en-US" sz="3800" spc="-300" dirty="0">
              <a:solidFill>
                <a:schemeClr val="bg1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9948231" y="6610120"/>
            <a:ext cx="2243769" cy="2478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690" y="1900774"/>
            <a:ext cx="10058400" cy="3851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305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A500200-A98E-4DDF-8BBC-E2DA1B7BDC1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1BA6D485-258A-4B3B-B617-8351DF6BE83C}"/>
              </a:ext>
            </a:extLst>
          </p:cNvPr>
          <p:cNvGrpSpPr/>
          <p:nvPr/>
        </p:nvGrpSpPr>
        <p:grpSpPr>
          <a:xfrm>
            <a:off x="774700" y="2222500"/>
            <a:ext cx="4533900" cy="3949700"/>
            <a:chOff x="774700" y="2222500"/>
            <a:chExt cx="4533900" cy="3949700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DA7BE37A-5DCC-401B-9A65-BADA1813DC00}"/>
                </a:ext>
              </a:extLst>
            </p:cNvPr>
            <p:cNvSpPr/>
            <p:nvPr/>
          </p:nvSpPr>
          <p:spPr>
            <a:xfrm>
              <a:off x="774700" y="2222500"/>
              <a:ext cx="4533900" cy="3949700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한컴 말랑말랑 Bold" panose="020F0803000000000000" pitchFamily="50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1F6D5E9-A5BB-4D0C-BA24-020EA5404CCD}"/>
                </a:ext>
              </a:extLst>
            </p:cNvPr>
            <p:cNvSpPr txBox="1"/>
            <p:nvPr/>
          </p:nvSpPr>
          <p:spPr>
            <a:xfrm>
              <a:off x="1115410" y="3075057"/>
              <a:ext cx="277031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b="1" dirty="0" smtClean="0">
                  <a:solidFill>
                    <a:schemeClr val="bg1"/>
                  </a:solidFill>
                  <a:latin typeface="한컴 말랑말랑 Bold" panose="020F0803000000000000" pitchFamily="50" charset="-127"/>
                  <a:ea typeface="한컴 말랑말랑 Bold" panose="020F0803000000000000" pitchFamily="50" charset="-127"/>
                </a:rPr>
                <a:t>주요코드설명</a:t>
              </a:r>
              <a:endParaRPr lang="ko-KR" altLang="en-US" sz="4000" b="1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14711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4E8394A-AEA1-4C60-A7B8-1B9F4F597B54}"/>
              </a:ext>
            </a:extLst>
          </p:cNvPr>
          <p:cNvSpPr/>
          <p:nvPr/>
        </p:nvSpPr>
        <p:spPr>
          <a:xfrm>
            <a:off x="0" y="0"/>
            <a:ext cx="12192000" cy="94629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한컴 말랑말랑 Bold" panose="020F0803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33C785-1A2B-425C-A1CF-C6496F7EBEFA}"/>
              </a:ext>
            </a:extLst>
          </p:cNvPr>
          <p:cNvSpPr txBox="1"/>
          <p:nvPr/>
        </p:nvSpPr>
        <p:spPr>
          <a:xfrm>
            <a:off x="843276" y="100446"/>
            <a:ext cx="2773516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800" spc="-300" dirty="0" smtClean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Main </a:t>
            </a:r>
            <a:r>
              <a:rPr lang="ko-KR" altLang="en-US" sz="3800" spc="-300" dirty="0" err="1" smtClean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주요코드</a:t>
            </a:r>
            <a:endParaRPr lang="ko-KR" altLang="en-US" sz="3800" spc="-300" dirty="0">
              <a:solidFill>
                <a:schemeClr val="bg1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948231" y="6610120"/>
            <a:ext cx="2243769" cy="2478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737" y="1363735"/>
            <a:ext cx="6781151" cy="470073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1821" y="1381964"/>
            <a:ext cx="5770179" cy="4810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812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Blu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5EA0"/>
      </a:accent1>
      <a:accent2>
        <a:srgbClr val="0697D5"/>
      </a:accent2>
      <a:accent3>
        <a:srgbClr val="64C1DE"/>
      </a:accent3>
      <a:accent4>
        <a:srgbClr val="BAE0EC"/>
      </a:accent4>
      <a:accent5>
        <a:srgbClr val="5094CB"/>
      </a:accent5>
      <a:accent6>
        <a:srgbClr val="657D9A"/>
      </a:accent6>
      <a:hlink>
        <a:srgbClr val="3F3F3F"/>
      </a:hlink>
      <a:folHlink>
        <a:srgbClr val="3F3F3F"/>
      </a:folHlink>
    </a:clrScheme>
    <a:fontScheme name="사용자 지정 2">
      <a:majorFont>
        <a:latin typeface="Arial"/>
        <a:ea typeface="나눔스퀘어 Bold"/>
        <a:cs typeface=""/>
      </a:majorFont>
      <a:minorFont>
        <a:latin typeface="Arial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1983</TotalTime>
  <Words>347</Words>
  <Application>Microsoft Office PowerPoint</Application>
  <PresentationFormat>와이드스크린</PresentationFormat>
  <Paragraphs>100</Paragraphs>
  <Slides>24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30" baseType="lpstr">
      <vt:lpstr>나눔스퀘어 Bold</vt:lpstr>
      <vt:lpstr>나눔스퀘어 Light</vt:lpstr>
      <vt:lpstr>한컴 말랑말랑 Bold</vt:lpstr>
      <vt:lpstr>한컴 말랑말랑 Regular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KB</cp:lastModifiedBy>
  <cp:revision>64</cp:revision>
  <dcterms:created xsi:type="dcterms:W3CDTF">2021-05-30T11:37:53Z</dcterms:created>
  <dcterms:modified xsi:type="dcterms:W3CDTF">2023-12-22T07:35:30Z</dcterms:modified>
</cp:coreProperties>
</file>